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2" r:id="rId3"/>
    <p:sldId id="263" r:id="rId4"/>
    <p:sldId id="260" r:id="rId5"/>
    <p:sldId id="305" r:id="rId6"/>
    <p:sldId id="283" r:id="rId7"/>
    <p:sldId id="286" r:id="rId8"/>
    <p:sldId id="307" r:id="rId9"/>
    <p:sldId id="306" r:id="rId10"/>
    <p:sldId id="308" r:id="rId11"/>
    <p:sldId id="309" r:id="rId12"/>
    <p:sldId id="287" r:id="rId13"/>
    <p:sldId id="288" r:id="rId14"/>
    <p:sldId id="311" r:id="rId15"/>
    <p:sldId id="310" r:id="rId16"/>
    <p:sldId id="312" r:id="rId17"/>
    <p:sldId id="313" r:id="rId18"/>
    <p:sldId id="296" r:id="rId19"/>
    <p:sldId id="298" r:id="rId20"/>
    <p:sldId id="317" r:id="rId21"/>
    <p:sldId id="316" r:id="rId22"/>
    <p:sldId id="315" r:id="rId23"/>
    <p:sldId id="314" r:id="rId24"/>
    <p:sldId id="321" r:id="rId25"/>
    <p:sldId id="301" r:id="rId26"/>
    <p:sldId id="302" r:id="rId27"/>
    <p:sldId id="303" r:id="rId28"/>
  </p:sldIdLst>
  <p:sldSz cx="12192000" cy="6858000"/>
  <p:notesSz cx="6858000" cy="9144000"/>
  <p:defaultTex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微软雅黑" panose="020B0503020204020204" pitchFamily="34"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微软雅黑" panose="020B0503020204020204" pitchFamily="34"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微软雅黑" panose="020B0503020204020204" pitchFamily="34"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微软雅黑" panose="020B0503020204020204" pitchFamily="34"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微软雅黑" panose="020B0503020204020204" pitchFamily="34" charset="-122"/>
        <a:cs typeface="+mn-cs"/>
      </a:defRPr>
    </a:lvl5pPr>
    <a:lvl6pPr marL="2286000" algn="l" defTabSz="914400" rtl="0" eaLnBrk="1" latinLnBrk="0" hangingPunct="1">
      <a:defRPr kern="1200">
        <a:solidFill>
          <a:schemeClr val="tx1"/>
        </a:solidFill>
        <a:latin typeface="Arial" panose="020B0604020202020204" pitchFamily="34" charset="0"/>
        <a:ea typeface="微软雅黑" panose="020B0503020204020204" pitchFamily="34" charset="-122"/>
        <a:cs typeface="+mn-cs"/>
      </a:defRPr>
    </a:lvl6pPr>
    <a:lvl7pPr marL="2743200" algn="l" defTabSz="914400" rtl="0" eaLnBrk="1" latinLnBrk="0" hangingPunct="1">
      <a:defRPr kern="1200">
        <a:solidFill>
          <a:schemeClr val="tx1"/>
        </a:solidFill>
        <a:latin typeface="Arial" panose="020B0604020202020204" pitchFamily="34" charset="0"/>
        <a:ea typeface="微软雅黑" panose="020B0503020204020204" pitchFamily="34" charset="-122"/>
        <a:cs typeface="+mn-cs"/>
      </a:defRPr>
    </a:lvl7pPr>
    <a:lvl8pPr marL="3200400" algn="l" defTabSz="914400" rtl="0" eaLnBrk="1" latinLnBrk="0" hangingPunct="1">
      <a:defRPr kern="1200">
        <a:solidFill>
          <a:schemeClr val="tx1"/>
        </a:solidFill>
        <a:latin typeface="Arial" panose="020B0604020202020204" pitchFamily="34" charset="0"/>
        <a:ea typeface="微软雅黑" panose="020B0503020204020204" pitchFamily="34" charset="-122"/>
        <a:cs typeface="+mn-cs"/>
      </a:defRPr>
    </a:lvl8pPr>
    <a:lvl9pPr marL="3657600" algn="l" defTabSz="914400" rtl="0" eaLnBrk="1" latinLnBrk="0" hangingPunct="1">
      <a:defRPr kern="1200">
        <a:solidFill>
          <a:schemeClr val="tx1"/>
        </a:solidFill>
        <a:latin typeface="Arial" panose="020B0604020202020204" pitchFamily="34" charset="0"/>
        <a:ea typeface="微软雅黑" panose="020B0503020204020204" pitchFamily="34" charset="-122"/>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46406" initials="A" lastIdx="1" clrIdx="0">
    <p:extLst>
      <p:ext uri="{19B8F6BF-5375-455C-9EA6-DF929625EA0E}">
        <p15:presenceInfo xmlns:p15="http://schemas.microsoft.com/office/powerpoint/2012/main" userId="A46406"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B649F"/>
    <a:srgbClr val="5E80B0"/>
    <a:srgbClr val="7DB1C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1275" autoAdjust="0"/>
    <p:restoredTop sz="94660" autoAdjust="0"/>
  </p:normalViewPr>
  <p:slideViewPr>
    <p:cSldViewPr snapToGrid="0" showGuides="1">
      <p:cViewPr varScale="1">
        <p:scale>
          <a:sx n="83" d="100"/>
          <a:sy n="83" d="100"/>
        </p:scale>
        <p:origin x="326" y="62"/>
      </p:cViewPr>
      <p:guideLst/>
    </p:cSldViewPr>
  </p:slideViewPr>
  <p:notesTextViewPr>
    <p:cViewPr>
      <p:scale>
        <a:sx n="1" d="1"/>
        <a:sy n="1" d="1"/>
      </p:scale>
      <p:origin x="0" y="0"/>
    </p:cViewPr>
  </p:notesTextViewPr>
  <p:sorterViewPr showFormatting="0">
    <p:cViewPr>
      <p:scale>
        <a:sx n="100" d="100"/>
        <a:sy n="100" d="100"/>
      </p:scale>
      <p:origin x="0" y="0"/>
    </p:cViewPr>
  </p:sorterViewPr>
  <p:gridSpacing cx="72006" cy="72006"/>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noProof="1"/>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noProof="1"/>
              <a:t>单击此处编辑母版副标题样式</a:t>
            </a:r>
          </a:p>
        </p:txBody>
      </p:sp>
      <p:sp>
        <p:nvSpPr>
          <p:cNvPr id="4" name="日期占位符 3">
            <a:extLst>
              <a:ext uri="{FF2B5EF4-FFF2-40B4-BE49-F238E27FC236}">
                <a16:creationId xmlns:a16="http://schemas.microsoft.com/office/drawing/2014/main" id="{00AEA389-E79D-429A-9079-718201D4DF37}"/>
              </a:ext>
            </a:extLst>
          </p:cNvPr>
          <p:cNvSpPr>
            <a:spLocks noGrp="1"/>
          </p:cNvSpPr>
          <p:nvPr>
            <p:ph type="dt" sz="half" idx="10"/>
          </p:nvPr>
        </p:nvSpPr>
        <p:spPr/>
        <p:txBody>
          <a:bodyPr/>
          <a:lstStyle>
            <a:lvl1pPr>
              <a:defRPr/>
            </a:lvl1pPr>
          </a:lstStyle>
          <a:p>
            <a:pPr>
              <a:defRPr/>
            </a:pPr>
            <a:fld id="{59AF4144-5F73-4E6E-81E7-51330275D572}" type="datetimeFigureOut">
              <a:rPr lang="zh-CN" altLang="en-US"/>
              <a:pPr>
                <a:defRPr/>
              </a:pPr>
              <a:t>2022/6/7</a:t>
            </a:fld>
            <a:endParaRPr lang="zh-CN" altLang="en-US"/>
          </a:p>
        </p:txBody>
      </p:sp>
      <p:sp>
        <p:nvSpPr>
          <p:cNvPr id="5" name="页脚占位符 4">
            <a:extLst>
              <a:ext uri="{FF2B5EF4-FFF2-40B4-BE49-F238E27FC236}">
                <a16:creationId xmlns:a16="http://schemas.microsoft.com/office/drawing/2014/main" id="{A714A792-DA37-4482-A64F-B705BC7C4E53}"/>
              </a:ext>
            </a:extLst>
          </p:cNvPr>
          <p:cNvSpPr>
            <a:spLocks noGrp="1"/>
          </p:cNvSpPr>
          <p:nvPr>
            <p:ph type="ftr" sz="quarter" idx="11"/>
          </p:nvPr>
        </p:nvSpPr>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2C60A02F-560E-41A7-9E35-BE9190BC9F8F}"/>
              </a:ext>
            </a:extLst>
          </p:cNvPr>
          <p:cNvSpPr>
            <a:spLocks noGrp="1"/>
          </p:cNvSpPr>
          <p:nvPr>
            <p:ph type="sldNum" sz="quarter" idx="12"/>
          </p:nvPr>
        </p:nvSpPr>
        <p:spPr/>
        <p:txBody>
          <a:bodyPr/>
          <a:lstStyle>
            <a:lvl1pPr>
              <a:defRPr/>
            </a:lvl1pPr>
          </a:lstStyle>
          <a:p>
            <a:pPr>
              <a:defRPr/>
            </a:pPr>
            <a:fld id="{36DF79AD-32C1-4EFB-B6C1-8F362C8712F9}" type="slidenum">
              <a:rPr lang="zh-CN" altLang="en-US"/>
              <a:pPr>
                <a:defRPr/>
              </a:pPr>
              <a:t>‹#›</a:t>
            </a:fld>
            <a:endParaRPr lang="zh-CN" altLang="en-US"/>
          </a:p>
        </p:txBody>
      </p:sp>
    </p:spTree>
    <p:extLst>
      <p:ext uri="{BB962C8B-B14F-4D97-AF65-F5344CB8AC3E}">
        <p14:creationId xmlns:p14="http://schemas.microsoft.com/office/powerpoint/2010/main" val="10639115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标题和竖排文字">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id="{1ED510CC-A9CD-431D-BB83-22F08BB8702B}"/>
              </a:ext>
            </a:extLst>
          </p:cNvPr>
          <p:cNvSpPr>
            <a:spLocks noGrp="1"/>
          </p:cNvSpPr>
          <p:nvPr>
            <p:ph type="dt" sz="half" idx="10"/>
          </p:nvPr>
        </p:nvSpPr>
        <p:spPr/>
        <p:txBody>
          <a:bodyPr/>
          <a:lstStyle>
            <a:lvl1pPr>
              <a:defRPr/>
            </a:lvl1pPr>
          </a:lstStyle>
          <a:p>
            <a:pPr>
              <a:defRPr/>
            </a:pPr>
            <a:fld id="{634A32FF-A921-4237-9371-3D027EC470FC}" type="datetimeFigureOut">
              <a:rPr lang="zh-CN" altLang="en-US"/>
              <a:pPr>
                <a:defRPr/>
              </a:pPr>
              <a:t>2022/6/7</a:t>
            </a:fld>
            <a:endParaRPr lang="zh-CN" altLang="en-US"/>
          </a:p>
        </p:txBody>
      </p:sp>
      <p:sp>
        <p:nvSpPr>
          <p:cNvPr id="3" name="页脚占位符 4">
            <a:extLst>
              <a:ext uri="{FF2B5EF4-FFF2-40B4-BE49-F238E27FC236}">
                <a16:creationId xmlns:a16="http://schemas.microsoft.com/office/drawing/2014/main" id="{2B5883A5-93A5-4FC8-8DB6-E51D7A6385F3}"/>
              </a:ext>
            </a:extLst>
          </p:cNvPr>
          <p:cNvSpPr>
            <a:spLocks noGrp="1"/>
          </p:cNvSpPr>
          <p:nvPr>
            <p:ph type="ftr" sz="quarter" idx="11"/>
          </p:nvPr>
        </p:nvSpPr>
        <p:spPr/>
        <p:txBody>
          <a:bodyPr/>
          <a:lstStyle>
            <a:lvl1pPr>
              <a:defRPr/>
            </a:lvl1pPr>
          </a:lstStyle>
          <a:p>
            <a:pPr>
              <a:defRPr/>
            </a:pPr>
            <a:endParaRPr lang="zh-CN" altLang="en-US"/>
          </a:p>
        </p:txBody>
      </p:sp>
      <p:sp>
        <p:nvSpPr>
          <p:cNvPr id="4" name="灯片编号占位符 5">
            <a:extLst>
              <a:ext uri="{FF2B5EF4-FFF2-40B4-BE49-F238E27FC236}">
                <a16:creationId xmlns:a16="http://schemas.microsoft.com/office/drawing/2014/main" id="{FFE913A7-A02B-4901-B382-7ED4C9CFCA34}"/>
              </a:ext>
            </a:extLst>
          </p:cNvPr>
          <p:cNvSpPr>
            <a:spLocks noGrp="1"/>
          </p:cNvSpPr>
          <p:nvPr>
            <p:ph type="sldNum" sz="quarter" idx="12"/>
          </p:nvPr>
        </p:nvSpPr>
        <p:spPr/>
        <p:txBody>
          <a:bodyPr/>
          <a:lstStyle>
            <a:lvl1pPr>
              <a:defRPr/>
            </a:lvl1pPr>
          </a:lstStyle>
          <a:p>
            <a:pPr>
              <a:defRPr/>
            </a:pPr>
            <a:fld id="{F2197BE1-2CD8-401E-B8EE-3A3BB21FABF7}" type="slidenum">
              <a:rPr lang="zh-CN" altLang="en-US"/>
              <a:pPr>
                <a:defRPr/>
              </a:pPr>
              <a:t>‹#›</a:t>
            </a:fld>
            <a:endParaRPr lang="zh-CN" altLang="en-US"/>
          </a:p>
        </p:txBody>
      </p:sp>
    </p:spTree>
    <p:extLst>
      <p:ext uri="{BB962C8B-B14F-4D97-AF65-F5344CB8AC3E}">
        <p14:creationId xmlns:p14="http://schemas.microsoft.com/office/powerpoint/2010/main" val="5206143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垂直排列标题与&#10;文本">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id="{5A5ABAD9-7417-47C6-BC8B-4BCE0A3451B6}"/>
              </a:ext>
            </a:extLst>
          </p:cNvPr>
          <p:cNvSpPr>
            <a:spLocks noGrp="1"/>
          </p:cNvSpPr>
          <p:nvPr>
            <p:ph type="dt" sz="half" idx="10"/>
          </p:nvPr>
        </p:nvSpPr>
        <p:spPr/>
        <p:txBody>
          <a:bodyPr/>
          <a:lstStyle>
            <a:lvl1pPr>
              <a:defRPr/>
            </a:lvl1pPr>
          </a:lstStyle>
          <a:p>
            <a:pPr>
              <a:defRPr/>
            </a:pPr>
            <a:fld id="{BCBA494D-9ABF-417D-862B-2B98E2D5D8A4}" type="datetimeFigureOut">
              <a:rPr lang="zh-CN" altLang="en-US"/>
              <a:pPr>
                <a:defRPr/>
              </a:pPr>
              <a:t>2022/6/7</a:t>
            </a:fld>
            <a:endParaRPr lang="zh-CN" altLang="en-US"/>
          </a:p>
        </p:txBody>
      </p:sp>
      <p:sp>
        <p:nvSpPr>
          <p:cNvPr id="3" name="页脚占位符 4">
            <a:extLst>
              <a:ext uri="{FF2B5EF4-FFF2-40B4-BE49-F238E27FC236}">
                <a16:creationId xmlns:a16="http://schemas.microsoft.com/office/drawing/2014/main" id="{486C60DC-877E-464D-827F-5DAB69747C88}"/>
              </a:ext>
            </a:extLst>
          </p:cNvPr>
          <p:cNvSpPr>
            <a:spLocks noGrp="1"/>
          </p:cNvSpPr>
          <p:nvPr>
            <p:ph type="ftr" sz="quarter" idx="11"/>
          </p:nvPr>
        </p:nvSpPr>
        <p:spPr/>
        <p:txBody>
          <a:bodyPr/>
          <a:lstStyle>
            <a:lvl1pPr>
              <a:defRPr/>
            </a:lvl1pPr>
          </a:lstStyle>
          <a:p>
            <a:pPr>
              <a:defRPr/>
            </a:pPr>
            <a:endParaRPr lang="zh-CN" altLang="en-US"/>
          </a:p>
        </p:txBody>
      </p:sp>
      <p:sp>
        <p:nvSpPr>
          <p:cNvPr id="4" name="灯片编号占位符 5">
            <a:extLst>
              <a:ext uri="{FF2B5EF4-FFF2-40B4-BE49-F238E27FC236}">
                <a16:creationId xmlns:a16="http://schemas.microsoft.com/office/drawing/2014/main" id="{487D0E76-206C-40A0-AB31-B089F6081FDB}"/>
              </a:ext>
            </a:extLst>
          </p:cNvPr>
          <p:cNvSpPr>
            <a:spLocks noGrp="1"/>
          </p:cNvSpPr>
          <p:nvPr>
            <p:ph type="sldNum" sz="quarter" idx="12"/>
          </p:nvPr>
        </p:nvSpPr>
        <p:spPr/>
        <p:txBody>
          <a:bodyPr/>
          <a:lstStyle>
            <a:lvl1pPr>
              <a:defRPr/>
            </a:lvl1pPr>
          </a:lstStyle>
          <a:p>
            <a:pPr>
              <a:defRPr/>
            </a:pPr>
            <a:fld id="{457DB088-9962-4ED0-8879-7F19E53E605B}" type="slidenum">
              <a:rPr lang="zh-CN" altLang="en-US"/>
              <a:pPr>
                <a:defRPr/>
              </a:pPr>
              <a:t>‹#›</a:t>
            </a:fld>
            <a:endParaRPr lang="zh-CN" altLang="en-US"/>
          </a:p>
        </p:txBody>
      </p:sp>
    </p:spTree>
    <p:extLst>
      <p:ext uri="{BB962C8B-B14F-4D97-AF65-F5344CB8AC3E}">
        <p14:creationId xmlns:p14="http://schemas.microsoft.com/office/powerpoint/2010/main" val="26318715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idx="1"/>
          </p:nvPr>
        </p:nvSpPr>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日期占位符 3">
            <a:extLst>
              <a:ext uri="{FF2B5EF4-FFF2-40B4-BE49-F238E27FC236}">
                <a16:creationId xmlns:a16="http://schemas.microsoft.com/office/drawing/2014/main" id="{F36A45EF-A2BB-45C3-81A2-57FB0F4CC900}"/>
              </a:ext>
            </a:extLst>
          </p:cNvPr>
          <p:cNvSpPr>
            <a:spLocks noGrp="1"/>
          </p:cNvSpPr>
          <p:nvPr>
            <p:ph type="dt" sz="half" idx="10"/>
          </p:nvPr>
        </p:nvSpPr>
        <p:spPr/>
        <p:txBody>
          <a:bodyPr/>
          <a:lstStyle>
            <a:lvl1pPr>
              <a:defRPr/>
            </a:lvl1pPr>
          </a:lstStyle>
          <a:p>
            <a:pPr>
              <a:defRPr/>
            </a:pPr>
            <a:fld id="{35613691-8794-4260-8DF8-9E7AA92D2309}" type="datetimeFigureOut">
              <a:rPr lang="zh-CN" altLang="en-US"/>
              <a:pPr>
                <a:defRPr/>
              </a:pPr>
              <a:t>2022/6/7</a:t>
            </a:fld>
            <a:endParaRPr lang="zh-CN" altLang="en-US"/>
          </a:p>
        </p:txBody>
      </p:sp>
      <p:sp>
        <p:nvSpPr>
          <p:cNvPr id="5" name="页脚占位符 4">
            <a:extLst>
              <a:ext uri="{FF2B5EF4-FFF2-40B4-BE49-F238E27FC236}">
                <a16:creationId xmlns:a16="http://schemas.microsoft.com/office/drawing/2014/main" id="{55C5AF28-B8B5-47C2-96EC-C2E47D11BE6F}"/>
              </a:ext>
            </a:extLst>
          </p:cNvPr>
          <p:cNvSpPr>
            <a:spLocks noGrp="1"/>
          </p:cNvSpPr>
          <p:nvPr>
            <p:ph type="ftr" sz="quarter" idx="11"/>
          </p:nvPr>
        </p:nvSpPr>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5C7FBCF3-7D46-4678-8EA0-FFA690A12D97}"/>
              </a:ext>
            </a:extLst>
          </p:cNvPr>
          <p:cNvSpPr>
            <a:spLocks noGrp="1"/>
          </p:cNvSpPr>
          <p:nvPr>
            <p:ph type="sldNum" sz="quarter" idx="12"/>
          </p:nvPr>
        </p:nvSpPr>
        <p:spPr/>
        <p:txBody>
          <a:bodyPr/>
          <a:lstStyle>
            <a:lvl1pPr>
              <a:defRPr/>
            </a:lvl1pPr>
          </a:lstStyle>
          <a:p>
            <a:pPr>
              <a:defRPr/>
            </a:pPr>
            <a:fld id="{CEC487D2-53BD-484E-8800-3E1617D558FB}" type="slidenum">
              <a:rPr lang="zh-CN" altLang="en-US"/>
              <a:pPr>
                <a:defRPr/>
              </a:pPr>
              <a:t>‹#›</a:t>
            </a:fld>
            <a:endParaRPr lang="zh-CN" altLang="en-US"/>
          </a:p>
        </p:txBody>
      </p:sp>
    </p:spTree>
    <p:extLst>
      <p:ext uri="{BB962C8B-B14F-4D97-AF65-F5344CB8AC3E}">
        <p14:creationId xmlns:p14="http://schemas.microsoft.com/office/powerpoint/2010/main" val="41884229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noProof="1"/>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noProof="1"/>
              <a:t>单击此处编辑母版文本样式</a:t>
            </a:r>
          </a:p>
        </p:txBody>
      </p:sp>
      <p:sp>
        <p:nvSpPr>
          <p:cNvPr id="4" name="日期占位符 3">
            <a:extLst>
              <a:ext uri="{FF2B5EF4-FFF2-40B4-BE49-F238E27FC236}">
                <a16:creationId xmlns:a16="http://schemas.microsoft.com/office/drawing/2014/main" id="{339C6C55-406D-4968-8531-7FF8D13CAE4E}"/>
              </a:ext>
            </a:extLst>
          </p:cNvPr>
          <p:cNvSpPr>
            <a:spLocks noGrp="1"/>
          </p:cNvSpPr>
          <p:nvPr>
            <p:ph type="dt" sz="half" idx="10"/>
          </p:nvPr>
        </p:nvSpPr>
        <p:spPr/>
        <p:txBody>
          <a:bodyPr/>
          <a:lstStyle>
            <a:lvl1pPr>
              <a:defRPr/>
            </a:lvl1pPr>
          </a:lstStyle>
          <a:p>
            <a:pPr>
              <a:defRPr/>
            </a:pPr>
            <a:fld id="{BB3A48D1-1385-4B6C-A278-DB5ED24CDB8B}" type="datetimeFigureOut">
              <a:rPr lang="zh-CN" altLang="en-US"/>
              <a:pPr>
                <a:defRPr/>
              </a:pPr>
              <a:t>2022/6/7</a:t>
            </a:fld>
            <a:endParaRPr lang="zh-CN" altLang="en-US"/>
          </a:p>
        </p:txBody>
      </p:sp>
      <p:sp>
        <p:nvSpPr>
          <p:cNvPr id="5" name="页脚占位符 4">
            <a:extLst>
              <a:ext uri="{FF2B5EF4-FFF2-40B4-BE49-F238E27FC236}">
                <a16:creationId xmlns:a16="http://schemas.microsoft.com/office/drawing/2014/main" id="{DCB8E81A-2FBB-4B8C-9483-A84A7E1C1D77}"/>
              </a:ext>
            </a:extLst>
          </p:cNvPr>
          <p:cNvSpPr>
            <a:spLocks noGrp="1"/>
          </p:cNvSpPr>
          <p:nvPr>
            <p:ph type="ftr" sz="quarter" idx="11"/>
          </p:nvPr>
        </p:nvSpPr>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682D687D-2286-4D56-8D24-303B993777B9}"/>
              </a:ext>
            </a:extLst>
          </p:cNvPr>
          <p:cNvSpPr>
            <a:spLocks noGrp="1"/>
          </p:cNvSpPr>
          <p:nvPr>
            <p:ph type="sldNum" sz="quarter" idx="12"/>
          </p:nvPr>
        </p:nvSpPr>
        <p:spPr/>
        <p:txBody>
          <a:bodyPr/>
          <a:lstStyle>
            <a:lvl1pPr>
              <a:defRPr/>
            </a:lvl1pPr>
          </a:lstStyle>
          <a:p>
            <a:pPr>
              <a:defRPr/>
            </a:pPr>
            <a:fld id="{792B3E22-AB89-4D55-99B8-7F81E3B14A3C}" type="slidenum">
              <a:rPr lang="zh-CN" altLang="en-US"/>
              <a:pPr>
                <a:defRPr/>
              </a:pPr>
              <a:t>‹#›</a:t>
            </a:fld>
            <a:endParaRPr lang="zh-CN" altLang="en-US"/>
          </a:p>
        </p:txBody>
      </p:sp>
    </p:spTree>
    <p:extLst>
      <p:ext uri="{BB962C8B-B14F-4D97-AF65-F5344CB8AC3E}">
        <p14:creationId xmlns:p14="http://schemas.microsoft.com/office/powerpoint/2010/main" val="36379615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日期占位符 3">
            <a:extLst>
              <a:ext uri="{FF2B5EF4-FFF2-40B4-BE49-F238E27FC236}">
                <a16:creationId xmlns:a16="http://schemas.microsoft.com/office/drawing/2014/main" id="{20667E8D-C801-45CD-BE23-DA29D890D1A0}"/>
              </a:ext>
            </a:extLst>
          </p:cNvPr>
          <p:cNvSpPr>
            <a:spLocks noGrp="1"/>
          </p:cNvSpPr>
          <p:nvPr>
            <p:ph type="dt" sz="half" idx="10"/>
          </p:nvPr>
        </p:nvSpPr>
        <p:spPr/>
        <p:txBody>
          <a:bodyPr/>
          <a:lstStyle>
            <a:lvl1pPr>
              <a:defRPr/>
            </a:lvl1pPr>
          </a:lstStyle>
          <a:p>
            <a:pPr>
              <a:defRPr/>
            </a:pPr>
            <a:fld id="{2D027FEE-67B0-45AD-AFA5-D4C5859879F9}" type="datetimeFigureOut">
              <a:rPr lang="zh-CN" altLang="en-US"/>
              <a:pPr>
                <a:defRPr/>
              </a:pPr>
              <a:t>2022/6/7</a:t>
            </a:fld>
            <a:endParaRPr lang="zh-CN" altLang="en-US"/>
          </a:p>
        </p:txBody>
      </p:sp>
      <p:sp>
        <p:nvSpPr>
          <p:cNvPr id="6" name="页脚占位符 4">
            <a:extLst>
              <a:ext uri="{FF2B5EF4-FFF2-40B4-BE49-F238E27FC236}">
                <a16:creationId xmlns:a16="http://schemas.microsoft.com/office/drawing/2014/main" id="{3F79FBFC-9C08-4CE1-917C-76B1AE8311D1}"/>
              </a:ext>
            </a:extLst>
          </p:cNvPr>
          <p:cNvSpPr>
            <a:spLocks noGrp="1"/>
          </p:cNvSpPr>
          <p:nvPr>
            <p:ph type="ftr" sz="quarter" idx="11"/>
          </p:nvPr>
        </p:nvSpPr>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2530B018-11C6-456F-8049-FDA57F404E95}"/>
              </a:ext>
            </a:extLst>
          </p:cNvPr>
          <p:cNvSpPr>
            <a:spLocks noGrp="1"/>
          </p:cNvSpPr>
          <p:nvPr>
            <p:ph type="sldNum" sz="quarter" idx="12"/>
          </p:nvPr>
        </p:nvSpPr>
        <p:spPr/>
        <p:txBody>
          <a:bodyPr/>
          <a:lstStyle>
            <a:lvl1pPr>
              <a:defRPr/>
            </a:lvl1pPr>
          </a:lstStyle>
          <a:p>
            <a:pPr>
              <a:defRPr/>
            </a:pPr>
            <a:fld id="{4AC23213-AC98-43B4-AD2E-2C4A75BF53D9}" type="slidenum">
              <a:rPr lang="zh-CN" altLang="en-US"/>
              <a:pPr>
                <a:defRPr/>
              </a:pPr>
              <a:t>‹#›</a:t>
            </a:fld>
            <a:endParaRPr lang="zh-CN" altLang="en-US"/>
          </a:p>
        </p:txBody>
      </p:sp>
    </p:spTree>
    <p:extLst>
      <p:ext uri="{BB962C8B-B14F-4D97-AF65-F5344CB8AC3E}">
        <p14:creationId xmlns:p14="http://schemas.microsoft.com/office/powerpoint/2010/main" val="2615626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noProof="1"/>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7" name="日期占位符 3">
            <a:extLst>
              <a:ext uri="{FF2B5EF4-FFF2-40B4-BE49-F238E27FC236}">
                <a16:creationId xmlns:a16="http://schemas.microsoft.com/office/drawing/2014/main" id="{029B8E75-60F9-406B-B22B-EAC3C5C7B831}"/>
              </a:ext>
            </a:extLst>
          </p:cNvPr>
          <p:cNvSpPr>
            <a:spLocks noGrp="1"/>
          </p:cNvSpPr>
          <p:nvPr>
            <p:ph type="dt" sz="half" idx="10"/>
          </p:nvPr>
        </p:nvSpPr>
        <p:spPr/>
        <p:txBody>
          <a:bodyPr/>
          <a:lstStyle>
            <a:lvl1pPr>
              <a:defRPr/>
            </a:lvl1pPr>
          </a:lstStyle>
          <a:p>
            <a:pPr>
              <a:defRPr/>
            </a:pPr>
            <a:fld id="{EC25B167-2B3F-4F7B-A70B-709438A12418}" type="datetimeFigureOut">
              <a:rPr lang="zh-CN" altLang="en-US"/>
              <a:pPr>
                <a:defRPr/>
              </a:pPr>
              <a:t>2022/6/7</a:t>
            </a:fld>
            <a:endParaRPr lang="zh-CN" altLang="en-US"/>
          </a:p>
        </p:txBody>
      </p:sp>
      <p:sp>
        <p:nvSpPr>
          <p:cNvPr id="8" name="页脚占位符 4">
            <a:extLst>
              <a:ext uri="{FF2B5EF4-FFF2-40B4-BE49-F238E27FC236}">
                <a16:creationId xmlns:a16="http://schemas.microsoft.com/office/drawing/2014/main" id="{4A1D3AEA-A58E-4C5B-829E-808146717A17}"/>
              </a:ext>
            </a:extLst>
          </p:cNvPr>
          <p:cNvSpPr>
            <a:spLocks noGrp="1"/>
          </p:cNvSpPr>
          <p:nvPr>
            <p:ph type="ftr" sz="quarter" idx="11"/>
          </p:nvPr>
        </p:nvSpPr>
        <p:spPr/>
        <p:txBody>
          <a:bodyPr/>
          <a:lstStyle>
            <a:lvl1pPr>
              <a:defRPr/>
            </a:lvl1pPr>
          </a:lstStyle>
          <a:p>
            <a:pPr>
              <a:defRPr/>
            </a:pPr>
            <a:endParaRPr lang="zh-CN" altLang="en-US"/>
          </a:p>
        </p:txBody>
      </p:sp>
      <p:sp>
        <p:nvSpPr>
          <p:cNvPr id="9" name="灯片编号占位符 5">
            <a:extLst>
              <a:ext uri="{FF2B5EF4-FFF2-40B4-BE49-F238E27FC236}">
                <a16:creationId xmlns:a16="http://schemas.microsoft.com/office/drawing/2014/main" id="{18C044B1-2B79-4EF2-B24E-A2AAE8502FF7}"/>
              </a:ext>
            </a:extLst>
          </p:cNvPr>
          <p:cNvSpPr>
            <a:spLocks noGrp="1"/>
          </p:cNvSpPr>
          <p:nvPr>
            <p:ph type="sldNum" sz="quarter" idx="12"/>
          </p:nvPr>
        </p:nvSpPr>
        <p:spPr/>
        <p:txBody>
          <a:bodyPr/>
          <a:lstStyle>
            <a:lvl1pPr>
              <a:defRPr/>
            </a:lvl1pPr>
          </a:lstStyle>
          <a:p>
            <a:pPr>
              <a:defRPr/>
            </a:pPr>
            <a:fld id="{65C920CF-DD06-447B-BACC-405B9191F497}" type="slidenum">
              <a:rPr lang="zh-CN" altLang="en-US"/>
              <a:pPr>
                <a:defRPr/>
              </a:pPr>
              <a:t>‹#›</a:t>
            </a:fld>
            <a:endParaRPr lang="zh-CN" altLang="en-US"/>
          </a:p>
        </p:txBody>
      </p:sp>
    </p:spTree>
    <p:extLst>
      <p:ext uri="{BB962C8B-B14F-4D97-AF65-F5344CB8AC3E}">
        <p14:creationId xmlns:p14="http://schemas.microsoft.com/office/powerpoint/2010/main" val="6067747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日期占位符 3">
            <a:extLst>
              <a:ext uri="{FF2B5EF4-FFF2-40B4-BE49-F238E27FC236}">
                <a16:creationId xmlns:a16="http://schemas.microsoft.com/office/drawing/2014/main" id="{0A7043A3-9E58-4B48-8DD0-654394015008}"/>
              </a:ext>
            </a:extLst>
          </p:cNvPr>
          <p:cNvSpPr>
            <a:spLocks noGrp="1"/>
          </p:cNvSpPr>
          <p:nvPr>
            <p:ph type="dt" sz="half" idx="10"/>
          </p:nvPr>
        </p:nvSpPr>
        <p:spPr/>
        <p:txBody>
          <a:bodyPr/>
          <a:lstStyle>
            <a:lvl1pPr>
              <a:defRPr/>
            </a:lvl1pPr>
          </a:lstStyle>
          <a:p>
            <a:pPr>
              <a:defRPr/>
            </a:pPr>
            <a:fld id="{E62CC2F1-F487-49C3-B638-1832D95494F9}" type="datetimeFigureOut">
              <a:rPr lang="zh-CN" altLang="en-US"/>
              <a:pPr>
                <a:defRPr/>
              </a:pPr>
              <a:t>2022/6/7</a:t>
            </a:fld>
            <a:endParaRPr lang="zh-CN" altLang="en-US"/>
          </a:p>
        </p:txBody>
      </p:sp>
      <p:sp>
        <p:nvSpPr>
          <p:cNvPr id="4" name="页脚占位符 4">
            <a:extLst>
              <a:ext uri="{FF2B5EF4-FFF2-40B4-BE49-F238E27FC236}">
                <a16:creationId xmlns:a16="http://schemas.microsoft.com/office/drawing/2014/main" id="{14FF2A6D-958C-4261-91E8-96992AA8225B}"/>
              </a:ext>
            </a:extLst>
          </p:cNvPr>
          <p:cNvSpPr>
            <a:spLocks noGrp="1"/>
          </p:cNvSpPr>
          <p:nvPr>
            <p:ph type="ftr" sz="quarter" idx="11"/>
          </p:nvPr>
        </p:nvSpPr>
        <p:spPr/>
        <p:txBody>
          <a:bodyPr/>
          <a:lstStyle>
            <a:lvl1pPr>
              <a:defRPr/>
            </a:lvl1pPr>
          </a:lstStyle>
          <a:p>
            <a:pPr>
              <a:defRPr/>
            </a:pPr>
            <a:endParaRPr lang="zh-CN" altLang="en-US"/>
          </a:p>
        </p:txBody>
      </p:sp>
      <p:sp>
        <p:nvSpPr>
          <p:cNvPr id="5" name="灯片编号占位符 5">
            <a:extLst>
              <a:ext uri="{FF2B5EF4-FFF2-40B4-BE49-F238E27FC236}">
                <a16:creationId xmlns:a16="http://schemas.microsoft.com/office/drawing/2014/main" id="{BD13127D-26EA-4598-8AD0-736EA3BE8683}"/>
              </a:ext>
            </a:extLst>
          </p:cNvPr>
          <p:cNvSpPr>
            <a:spLocks noGrp="1"/>
          </p:cNvSpPr>
          <p:nvPr>
            <p:ph type="sldNum" sz="quarter" idx="12"/>
          </p:nvPr>
        </p:nvSpPr>
        <p:spPr/>
        <p:txBody>
          <a:bodyPr/>
          <a:lstStyle>
            <a:lvl1pPr>
              <a:defRPr/>
            </a:lvl1pPr>
          </a:lstStyle>
          <a:p>
            <a:pPr>
              <a:defRPr/>
            </a:pPr>
            <a:fld id="{D27AC29C-425C-402C-8541-976096978504}" type="slidenum">
              <a:rPr lang="zh-CN" altLang="en-US"/>
              <a:pPr>
                <a:defRPr/>
              </a:pPr>
              <a:t>‹#›</a:t>
            </a:fld>
            <a:endParaRPr lang="zh-CN" altLang="en-US"/>
          </a:p>
        </p:txBody>
      </p:sp>
    </p:spTree>
    <p:extLst>
      <p:ext uri="{BB962C8B-B14F-4D97-AF65-F5344CB8AC3E}">
        <p14:creationId xmlns:p14="http://schemas.microsoft.com/office/powerpoint/2010/main" val="19561683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id="{5A72092D-E215-45F0-AFD7-D492A29EBC43}"/>
              </a:ext>
            </a:extLst>
          </p:cNvPr>
          <p:cNvSpPr>
            <a:spLocks noGrp="1"/>
          </p:cNvSpPr>
          <p:nvPr>
            <p:ph type="dt" sz="half" idx="10"/>
          </p:nvPr>
        </p:nvSpPr>
        <p:spPr/>
        <p:txBody>
          <a:bodyPr/>
          <a:lstStyle>
            <a:lvl1pPr>
              <a:defRPr/>
            </a:lvl1pPr>
          </a:lstStyle>
          <a:p>
            <a:pPr>
              <a:defRPr/>
            </a:pPr>
            <a:fld id="{75692C54-991F-4A47-9D00-838AB50236C0}" type="datetimeFigureOut">
              <a:rPr lang="zh-CN" altLang="en-US"/>
              <a:pPr>
                <a:defRPr/>
              </a:pPr>
              <a:t>2022/6/7</a:t>
            </a:fld>
            <a:endParaRPr lang="zh-CN" altLang="en-US"/>
          </a:p>
        </p:txBody>
      </p:sp>
      <p:sp>
        <p:nvSpPr>
          <p:cNvPr id="3" name="页脚占位符 4">
            <a:extLst>
              <a:ext uri="{FF2B5EF4-FFF2-40B4-BE49-F238E27FC236}">
                <a16:creationId xmlns:a16="http://schemas.microsoft.com/office/drawing/2014/main" id="{3B4A89A9-4C31-4D1C-B018-A27B7BC693E8}"/>
              </a:ext>
            </a:extLst>
          </p:cNvPr>
          <p:cNvSpPr>
            <a:spLocks noGrp="1"/>
          </p:cNvSpPr>
          <p:nvPr>
            <p:ph type="ftr" sz="quarter" idx="11"/>
          </p:nvPr>
        </p:nvSpPr>
        <p:spPr/>
        <p:txBody>
          <a:bodyPr/>
          <a:lstStyle>
            <a:lvl1pPr>
              <a:defRPr/>
            </a:lvl1pPr>
          </a:lstStyle>
          <a:p>
            <a:pPr>
              <a:defRPr/>
            </a:pPr>
            <a:endParaRPr lang="zh-CN" altLang="en-US"/>
          </a:p>
        </p:txBody>
      </p:sp>
      <p:sp>
        <p:nvSpPr>
          <p:cNvPr id="4" name="灯片编号占位符 5">
            <a:extLst>
              <a:ext uri="{FF2B5EF4-FFF2-40B4-BE49-F238E27FC236}">
                <a16:creationId xmlns:a16="http://schemas.microsoft.com/office/drawing/2014/main" id="{28214F67-ECB0-48A6-A22D-A32128401ABD}"/>
              </a:ext>
            </a:extLst>
          </p:cNvPr>
          <p:cNvSpPr>
            <a:spLocks noGrp="1"/>
          </p:cNvSpPr>
          <p:nvPr>
            <p:ph type="sldNum" sz="quarter" idx="12"/>
          </p:nvPr>
        </p:nvSpPr>
        <p:spPr/>
        <p:txBody>
          <a:bodyPr/>
          <a:lstStyle>
            <a:lvl1pPr>
              <a:defRPr/>
            </a:lvl1pPr>
          </a:lstStyle>
          <a:p>
            <a:pPr>
              <a:defRPr/>
            </a:pPr>
            <a:fld id="{DD0AF745-4258-41F5-9024-66FF7CDFE361}" type="slidenum">
              <a:rPr lang="zh-CN" altLang="en-US"/>
              <a:pPr>
                <a:defRPr/>
              </a:pPr>
              <a:t>‹#›</a:t>
            </a:fld>
            <a:endParaRPr lang="zh-CN" altLang="en-US"/>
          </a:p>
        </p:txBody>
      </p:sp>
    </p:spTree>
    <p:extLst>
      <p:ext uri="{BB962C8B-B14F-4D97-AF65-F5344CB8AC3E}">
        <p14:creationId xmlns:p14="http://schemas.microsoft.com/office/powerpoint/2010/main" val="41155517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内容与标题">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id="{15B1DDBD-E850-4300-B3AC-627091D723AA}"/>
              </a:ext>
            </a:extLst>
          </p:cNvPr>
          <p:cNvSpPr>
            <a:spLocks noGrp="1"/>
          </p:cNvSpPr>
          <p:nvPr>
            <p:ph type="dt" sz="half" idx="10"/>
          </p:nvPr>
        </p:nvSpPr>
        <p:spPr/>
        <p:txBody>
          <a:bodyPr/>
          <a:lstStyle>
            <a:lvl1pPr>
              <a:defRPr/>
            </a:lvl1pPr>
          </a:lstStyle>
          <a:p>
            <a:pPr>
              <a:defRPr/>
            </a:pPr>
            <a:fld id="{02ADF056-0A06-4CCF-A63A-12A00948550F}" type="datetimeFigureOut">
              <a:rPr lang="zh-CN" altLang="en-US"/>
              <a:pPr>
                <a:defRPr/>
              </a:pPr>
              <a:t>2022/6/7</a:t>
            </a:fld>
            <a:endParaRPr lang="zh-CN" altLang="en-US"/>
          </a:p>
        </p:txBody>
      </p:sp>
      <p:sp>
        <p:nvSpPr>
          <p:cNvPr id="3" name="页脚占位符 4">
            <a:extLst>
              <a:ext uri="{FF2B5EF4-FFF2-40B4-BE49-F238E27FC236}">
                <a16:creationId xmlns:a16="http://schemas.microsoft.com/office/drawing/2014/main" id="{B9A9D5EC-581D-47BD-A9B7-CF8BC00BDC7A}"/>
              </a:ext>
            </a:extLst>
          </p:cNvPr>
          <p:cNvSpPr>
            <a:spLocks noGrp="1"/>
          </p:cNvSpPr>
          <p:nvPr>
            <p:ph type="ftr" sz="quarter" idx="11"/>
          </p:nvPr>
        </p:nvSpPr>
        <p:spPr/>
        <p:txBody>
          <a:bodyPr/>
          <a:lstStyle>
            <a:lvl1pPr>
              <a:defRPr/>
            </a:lvl1pPr>
          </a:lstStyle>
          <a:p>
            <a:pPr>
              <a:defRPr/>
            </a:pPr>
            <a:endParaRPr lang="zh-CN" altLang="en-US"/>
          </a:p>
        </p:txBody>
      </p:sp>
      <p:sp>
        <p:nvSpPr>
          <p:cNvPr id="4" name="灯片编号占位符 5">
            <a:extLst>
              <a:ext uri="{FF2B5EF4-FFF2-40B4-BE49-F238E27FC236}">
                <a16:creationId xmlns:a16="http://schemas.microsoft.com/office/drawing/2014/main" id="{BD6F02C0-81A4-4BE2-937E-EEAB17849FB7}"/>
              </a:ext>
            </a:extLst>
          </p:cNvPr>
          <p:cNvSpPr>
            <a:spLocks noGrp="1"/>
          </p:cNvSpPr>
          <p:nvPr>
            <p:ph type="sldNum" sz="quarter" idx="12"/>
          </p:nvPr>
        </p:nvSpPr>
        <p:spPr/>
        <p:txBody>
          <a:bodyPr/>
          <a:lstStyle>
            <a:lvl1pPr>
              <a:defRPr/>
            </a:lvl1pPr>
          </a:lstStyle>
          <a:p>
            <a:pPr>
              <a:defRPr/>
            </a:pPr>
            <a:fld id="{A4E6B404-E0C8-4351-8E7F-55887FF7374D}" type="slidenum">
              <a:rPr lang="zh-CN" altLang="en-US"/>
              <a:pPr>
                <a:defRPr/>
              </a:pPr>
              <a:t>‹#›</a:t>
            </a:fld>
            <a:endParaRPr lang="zh-CN" altLang="en-US"/>
          </a:p>
        </p:txBody>
      </p:sp>
    </p:spTree>
    <p:extLst>
      <p:ext uri="{BB962C8B-B14F-4D97-AF65-F5344CB8AC3E}">
        <p14:creationId xmlns:p14="http://schemas.microsoft.com/office/powerpoint/2010/main" val="31993766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id="{3BE6BF00-2D4E-41A1-807A-1475F1E1577A}"/>
              </a:ext>
            </a:extLst>
          </p:cNvPr>
          <p:cNvSpPr>
            <a:spLocks noGrp="1"/>
          </p:cNvSpPr>
          <p:nvPr>
            <p:ph type="dt" sz="half" idx="10"/>
          </p:nvPr>
        </p:nvSpPr>
        <p:spPr/>
        <p:txBody>
          <a:bodyPr/>
          <a:lstStyle>
            <a:lvl1pPr>
              <a:defRPr/>
            </a:lvl1pPr>
          </a:lstStyle>
          <a:p>
            <a:pPr>
              <a:defRPr/>
            </a:pPr>
            <a:fld id="{AFC2D449-EF80-417E-BCBA-61B8DBBF6718}" type="datetimeFigureOut">
              <a:rPr lang="zh-CN" altLang="en-US"/>
              <a:pPr>
                <a:defRPr/>
              </a:pPr>
              <a:t>2022/6/7</a:t>
            </a:fld>
            <a:endParaRPr lang="zh-CN" altLang="en-US"/>
          </a:p>
        </p:txBody>
      </p:sp>
      <p:sp>
        <p:nvSpPr>
          <p:cNvPr id="3" name="页脚占位符 4">
            <a:extLst>
              <a:ext uri="{FF2B5EF4-FFF2-40B4-BE49-F238E27FC236}">
                <a16:creationId xmlns:a16="http://schemas.microsoft.com/office/drawing/2014/main" id="{773A7D84-2A85-4C5D-8186-75AF88C2D3BF}"/>
              </a:ext>
            </a:extLst>
          </p:cNvPr>
          <p:cNvSpPr>
            <a:spLocks noGrp="1"/>
          </p:cNvSpPr>
          <p:nvPr>
            <p:ph type="ftr" sz="quarter" idx="11"/>
          </p:nvPr>
        </p:nvSpPr>
        <p:spPr/>
        <p:txBody>
          <a:bodyPr/>
          <a:lstStyle>
            <a:lvl1pPr>
              <a:defRPr/>
            </a:lvl1pPr>
          </a:lstStyle>
          <a:p>
            <a:pPr>
              <a:defRPr/>
            </a:pPr>
            <a:endParaRPr lang="zh-CN" altLang="en-US"/>
          </a:p>
        </p:txBody>
      </p:sp>
      <p:sp>
        <p:nvSpPr>
          <p:cNvPr id="4" name="灯片编号占位符 5">
            <a:extLst>
              <a:ext uri="{FF2B5EF4-FFF2-40B4-BE49-F238E27FC236}">
                <a16:creationId xmlns:a16="http://schemas.microsoft.com/office/drawing/2014/main" id="{2D72D8BB-96FA-4FEB-99CA-4CD6F08CA02A}"/>
              </a:ext>
            </a:extLst>
          </p:cNvPr>
          <p:cNvSpPr>
            <a:spLocks noGrp="1"/>
          </p:cNvSpPr>
          <p:nvPr>
            <p:ph type="sldNum" sz="quarter" idx="12"/>
          </p:nvPr>
        </p:nvSpPr>
        <p:spPr/>
        <p:txBody>
          <a:bodyPr/>
          <a:lstStyle>
            <a:lvl1pPr>
              <a:defRPr/>
            </a:lvl1pPr>
          </a:lstStyle>
          <a:p>
            <a:pPr>
              <a:defRPr/>
            </a:pPr>
            <a:fld id="{15064148-7001-4884-B18C-D7CF4252BEA8}" type="slidenum">
              <a:rPr lang="zh-CN" altLang="en-US"/>
              <a:pPr>
                <a:defRPr/>
              </a:pPr>
              <a:t>‹#›</a:t>
            </a:fld>
            <a:endParaRPr lang="zh-CN" altLang="en-US"/>
          </a:p>
        </p:txBody>
      </p:sp>
    </p:spTree>
    <p:extLst>
      <p:ext uri="{BB962C8B-B14F-4D97-AF65-F5344CB8AC3E}">
        <p14:creationId xmlns:p14="http://schemas.microsoft.com/office/powerpoint/2010/main" val="26013661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sp>
        <p:nvSpPr>
          <p:cNvPr id="1026" name="标题占位符 1">
            <a:extLst>
              <a:ext uri="{FF2B5EF4-FFF2-40B4-BE49-F238E27FC236}">
                <a16:creationId xmlns:a16="http://schemas.microsoft.com/office/drawing/2014/main" id="{711315A4-7B19-40FE-A71A-11C5DC6D5913}"/>
              </a:ext>
            </a:extLst>
          </p:cNvPr>
          <p:cNvSpPr>
            <a:spLocks noGrp="1" noChangeArrowheads="1"/>
          </p:cNvSpPr>
          <p:nvPr>
            <p:ph type="title" idx="4294967295"/>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文本占位符 2">
            <a:extLst>
              <a:ext uri="{FF2B5EF4-FFF2-40B4-BE49-F238E27FC236}">
                <a16:creationId xmlns:a16="http://schemas.microsoft.com/office/drawing/2014/main" id="{2B577776-014A-44C6-AAC9-E13F3A27BDB5}"/>
              </a:ext>
            </a:extLst>
          </p:cNvPr>
          <p:cNvSpPr>
            <a:spLocks noGrp="1" noChangeArrowheads="1"/>
          </p:cNvSpPr>
          <p:nvPr>
            <p:ph type="body" idx="4294967295"/>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4A42D81A-8E30-4AD7-B331-B32BD9E7528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defRPr sz="1200" noProof="1">
                <a:solidFill>
                  <a:schemeClr val="tx1">
                    <a:tint val="75000"/>
                  </a:schemeClr>
                </a:solidFill>
                <a:latin typeface="+mn-lt"/>
                <a:ea typeface="+mn-ea"/>
              </a:defRPr>
            </a:lvl1pPr>
          </a:lstStyle>
          <a:p>
            <a:pPr>
              <a:defRPr/>
            </a:pPr>
            <a:fld id="{BA4718E0-22B3-4F41-9522-0765796CF019}" type="datetimeFigureOut">
              <a:rPr lang="zh-CN" altLang="en-US"/>
              <a:pPr>
                <a:defRPr/>
              </a:pPr>
              <a:t>2022/6/7</a:t>
            </a:fld>
            <a:endParaRPr lang="zh-CN" altLang="en-US"/>
          </a:p>
        </p:txBody>
      </p:sp>
      <p:sp>
        <p:nvSpPr>
          <p:cNvPr id="5" name="页脚占位符 4">
            <a:extLst>
              <a:ext uri="{FF2B5EF4-FFF2-40B4-BE49-F238E27FC236}">
                <a16:creationId xmlns:a16="http://schemas.microsoft.com/office/drawing/2014/main" id="{874A3A1F-E882-461C-BDD5-2D00362B601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defRPr sz="1200" noProof="1">
                <a:solidFill>
                  <a:schemeClr val="tx1">
                    <a:tint val="75000"/>
                  </a:schemeClr>
                </a:solidFill>
              </a:defRPr>
            </a:lvl1pPr>
          </a:lstStyle>
          <a:p>
            <a:pPr>
              <a:defRPr/>
            </a:pPr>
            <a:endParaRPr lang="zh-CN" altLang="en-US"/>
          </a:p>
        </p:txBody>
      </p:sp>
      <p:sp>
        <p:nvSpPr>
          <p:cNvPr id="6" name="灯片编号占位符 5">
            <a:extLst>
              <a:ext uri="{FF2B5EF4-FFF2-40B4-BE49-F238E27FC236}">
                <a16:creationId xmlns:a16="http://schemas.microsoft.com/office/drawing/2014/main" id="{3520922C-E86C-4C06-A34C-378470D144B4}"/>
              </a:ext>
            </a:extLst>
          </p:cNvPr>
          <p:cNvSpPr>
            <a:spLocks noGrp="1"/>
          </p:cNvSpPr>
          <p:nvPr>
            <p:ph type="sldNum" sz="quarter" idx="4"/>
          </p:nvPr>
        </p:nvSpPr>
        <p:spPr>
          <a:xfrm>
            <a:off x="8610600" y="6356350"/>
            <a:ext cx="27432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smtClean="0">
                <a:solidFill>
                  <a:srgbClr val="898989"/>
                </a:solidFill>
              </a:defRPr>
            </a:lvl1pPr>
          </a:lstStyle>
          <a:p>
            <a:pPr>
              <a:defRPr/>
            </a:pPr>
            <a:fld id="{4B68F2DC-3EDB-4A7B-B130-A1B0FF4A3633}"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Arial" pitchFamily="34" charset="0"/>
          <a:ea typeface="微软雅黑" pitchFamily="34" charset="-122"/>
        </a:defRPr>
      </a:lvl2pPr>
      <a:lvl3pPr algn="l" rtl="0" eaLnBrk="0" fontAlgn="base" hangingPunct="0">
        <a:lnSpc>
          <a:spcPct val="90000"/>
        </a:lnSpc>
        <a:spcBef>
          <a:spcPct val="0"/>
        </a:spcBef>
        <a:spcAft>
          <a:spcPct val="0"/>
        </a:spcAft>
        <a:defRPr sz="4400">
          <a:solidFill>
            <a:schemeClr val="tx1"/>
          </a:solidFill>
          <a:latin typeface="Arial" pitchFamily="34" charset="0"/>
          <a:ea typeface="微软雅黑" pitchFamily="34" charset="-122"/>
        </a:defRPr>
      </a:lvl3pPr>
      <a:lvl4pPr algn="l" rtl="0" eaLnBrk="0" fontAlgn="base" hangingPunct="0">
        <a:lnSpc>
          <a:spcPct val="90000"/>
        </a:lnSpc>
        <a:spcBef>
          <a:spcPct val="0"/>
        </a:spcBef>
        <a:spcAft>
          <a:spcPct val="0"/>
        </a:spcAft>
        <a:defRPr sz="4400">
          <a:solidFill>
            <a:schemeClr val="tx1"/>
          </a:solidFill>
          <a:latin typeface="Arial" pitchFamily="34" charset="0"/>
          <a:ea typeface="微软雅黑" pitchFamily="34" charset="-122"/>
        </a:defRPr>
      </a:lvl4pPr>
      <a:lvl5pPr algn="l" rtl="0" eaLnBrk="0" fontAlgn="base" hangingPunct="0">
        <a:lnSpc>
          <a:spcPct val="90000"/>
        </a:lnSpc>
        <a:spcBef>
          <a:spcPct val="0"/>
        </a:spcBef>
        <a:spcAft>
          <a:spcPct val="0"/>
        </a:spcAft>
        <a:defRPr sz="4400">
          <a:solidFill>
            <a:schemeClr val="tx1"/>
          </a:solidFill>
          <a:latin typeface="Arial" pitchFamily="34" charset="0"/>
          <a:ea typeface="微软雅黑" pitchFamily="34" charset="-122"/>
        </a:defRPr>
      </a:lvl5pPr>
      <a:lvl6pPr marL="457200" algn="l" rtl="0" fontAlgn="base">
        <a:lnSpc>
          <a:spcPct val="90000"/>
        </a:lnSpc>
        <a:spcBef>
          <a:spcPct val="0"/>
        </a:spcBef>
        <a:spcAft>
          <a:spcPct val="0"/>
        </a:spcAft>
        <a:defRPr sz="4400">
          <a:solidFill>
            <a:schemeClr val="tx1"/>
          </a:solidFill>
          <a:latin typeface="Arial" pitchFamily="34" charset="0"/>
          <a:ea typeface="微软雅黑" pitchFamily="34" charset="-122"/>
        </a:defRPr>
      </a:lvl6pPr>
      <a:lvl7pPr marL="914400" algn="l" rtl="0" fontAlgn="base">
        <a:lnSpc>
          <a:spcPct val="90000"/>
        </a:lnSpc>
        <a:spcBef>
          <a:spcPct val="0"/>
        </a:spcBef>
        <a:spcAft>
          <a:spcPct val="0"/>
        </a:spcAft>
        <a:defRPr sz="4400">
          <a:solidFill>
            <a:schemeClr val="tx1"/>
          </a:solidFill>
          <a:latin typeface="Arial" pitchFamily="34" charset="0"/>
          <a:ea typeface="微软雅黑" pitchFamily="34" charset="-122"/>
        </a:defRPr>
      </a:lvl7pPr>
      <a:lvl8pPr marL="1371600" algn="l" rtl="0" fontAlgn="base">
        <a:lnSpc>
          <a:spcPct val="90000"/>
        </a:lnSpc>
        <a:spcBef>
          <a:spcPct val="0"/>
        </a:spcBef>
        <a:spcAft>
          <a:spcPct val="0"/>
        </a:spcAft>
        <a:defRPr sz="4400">
          <a:solidFill>
            <a:schemeClr val="tx1"/>
          </a:solidFill>
          <a:latin typeface="Arial" pitchFamily="34" charset="0"/>
          <a:ea typeface="微软雅黑" pitchFamily="34" charset="-122"/>
        </a:defRPr>
      </a:lvl8pPr>
      <a:lvl9pPr marL="1828800" algn="l" rtl="0" fontAlgn="base">
        <a:lnSpc>
          <a:spcPct val="90000"/>
        </a:lnSpc>
        <a:spcBef>
          <a:spcPct val="0"/>
        </a:spcBef>
        <a:spcAft>
          <a:spcPct val="0"/>
        </a:spcAft>
        <a:defRPr sz="4400">
          <a:solidFill>
            <a:schemeClr val="tx1"/>
          </a:solidFill>
          <a:latin typeface="Arial" pitchFamily="34" charset="0"/>
          <a:ea typeface="微软雅黑" pitchFamily="3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图片 6">
            <a:extLst>
              <a:ext uri="{FF2B5EF4-FFF2-40B4-BE49-F238E27FC236}">
                <a16:creationId xmlns:a16="http://schemas.microsoft.com/office/drawing/2014/main" id="{4C2CDF48-265D-49D6-890A-8C67DF4261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26188" y="5200650"/>
            <a:ext cx="5865812" cy="165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 name="任意多边形 47">
            <a:extLst>
              <a:ext uri="{FF2B5EF4-FFF2-40B4-BE49-F238E27FC236}">
                <a16:creationId xmlns:a16="http://schemas.microsoft.com/office/drawing/2014/main" id="{E4003EA8-26BF-4937-9655-6BB9D912B5E6}"/>
              </a:ext>
            </a:extLst>
          </p:cNvPr>
          <p:cNvSpPr/>
          <p:nvPr/>
        </p:nvSpPr>
        <p:spPr>
          <a:xfrm rot="5400000">
            <a:off x="1882775" y="-1425575"/>
            <a:ext cx="914400" cy="4679950"/>
          </a:xfrm>
          <a:custGeom>
            <a:avLst/>
            <a:gdLst>
              <a:gd name="connsiteX0" fmla="*/ 0 w 990604"/>
              <a:gd name="connsiteY0" fmla="*/ 5956738 h 5956738"/>
              <a:gd name="connsiteX1" fmla="*/ 0 w 990604"/>
              <a:gd name="connsiteY1" fmla="*/ 317938 h 5956738"/>
              <a:gd name="connsiteX2" fmla="*/ 6 w 990604"/>
              <a:gd name="connsiteY2" fmla="*/ 317938 h 5956738"/>
              <a:gd name="connsiteX3" fmla="*/ 495305 w 990604"/>
              <a:gd name="connsiteY3" fmla="*/ 0 h 5956738"/>
              <a:gd name="connsiteX4" fmla="*/ 990604 w 990604"/>
              <a:gd name="connsiteY4" fmla="*/ 317938 h 5956738"/>
              <a:gd name="connsiteX5" fmla="*/ 990601 w 990604"/>
              <a:gd name="connsiteY5" fmla="*/ 317938 h 5956738"/>
              <a:gd name="connsiteX6" fmla="*/ 990601 w 990604"/>
              <a:gd name="connsiteY6" fmla="*/ 5956738 h 5956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0604" h="5956738">
                <a:moveTo>
                  <a:pt x="0" y="5956738"/>
                </a:moveTo>
                <a:lnTo>
                  <a:pt x="0" y="317938"/>
                </a:lnTo>
                <a:lnTo>
                  <a:pt x="6" y="317938"/>
                </a:lnTo>
                <a:lnTo>
                  <a:pt x="495305" y="0"/>
                </a:lnTo>
                <a:lnTo>
                  <a:pt x="990604" y="317938"/>
                </a:lnTo>
                <a:lnTo>
                  <a:pt x="990601" y="317938"/>
                </a:lnTo>
                <a:lnTo>
                  <a:pt x="990601" y="5956738"/>
                </a:lnTo>
                <a:close/>
              </a:path>
            </a:pathLst>
          </a:custGeom>
          <a:solidFill>
            <a:srgbClr val="4B649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sp>
        <p:nvSpPr>
          <p:cNvPr id="10" name="椭圆 9">
            <a:extLst>
              <a:ext uri="{FF2B5EF4-FFF2-40B4-BE49-F238E27FC236}">
                <a16:creationId xmlns:a16="http://schemas.microsoft.com/office/drawing/2014/main" id="{8591D5A4-7405-4D14-B823-40B3389F40CF}"/>
              </a:ext>
            </a:extLst>
          </p:cNvPr>
          <p:cNvSpPr/>
          <p:nvPr/>
        </p:nvSpPr>
        <p:spPr>
          <a:xfrm>
            <a:off x="323850" y="247650"/>
            <a:ext cx="1333500" cy="1333500"/>
          </a:xfrm>
          <a:prstGeom prst="ellipse">
            <a:avLst/>
          </a:prstGeom>
          <a:solidFill>
            <a:schemeClr val="bg1"/>
          </a:solidFill>
          <a:ln w="38100">
            <a:solidFill>
              <a:srgbClr val="4B649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grpSp>
        <p:nvGrpSpPr>
          <p:cNvPr id="2" name="组合 61">
            <a:extLst>
              <a:ext uri="{FF2B5EF4-FFF2-40B4-BE49-F238E27FC236}">
                <a16:creationId xmlns:a16="http://schemas.microsoft.com/office/drawing/2014/main" id="{61F8AE64-4719-4C15-A897-9DB624DBE5F3}"/>
              </a:ext>
            </a:extLst>
          </p:cNvPr>
          <p:cNvGrpSpPr/>
          <p:nvPr/>
        </p:nvGrpSpPr>
        <p:grpSpPr>
          <a:xfrm>
            <a:off x="475624" y="571426"/>
            <a:ext cx="1029952" cy="685949"/>
            <a:chOff x="5302250" y="2903538"/>
            <a:chExt cx="1587500" cy="1057276"/>
          </a:xfrm>
          <a:solidFill>
            <a:srgbClr val="4B649F"/>
          </a:solidFill>
        </p:grpSpPr>
        <p:sp>
          <p:nvSpPr>
            <p:cNvPr id="55" name="Freeform 84">
              <a:extLst>
                <a:ext uri="{FF2B5EF4-FFF2-40B4-BE49-F238E27FC236}">
                  <a16:creationId xmlns:a16="http://schemas.microsoft.com/office/drawing/2014/main" id="{7F23284B-B048-49DF-845F-6EDF16A16020}"/>
                </a:ext>
              </a:extLst>
            </p:cNvPr>
            <p:cNvSpPr/>
            <p:nvPr/>
          </p:nvSpPr>
          <p:spPr bwMode="auto">
            <a:xfrm>
              <a:off x="5362575" y="3040063"/>
              <a:ext cx="706438" cy="614363"/>
            </a:xfrm>
            <a:custGeom>
              <a:avLst/>
              <a:gdLst>
                <a:gd name="T0" fmla="*/ 181 w 187"/>
                <a:gd name="T1" fmla="*/ 49 h 162"/>
                <a:gd name="T2" fmla="*/ 187 w 187"/>
                <a:gd name="T3" fmla="*/ 66 h 162"/>
                <a:gd name="T4" fmla="*/ 187 w 187"/>
                <a:gd name="T5" fmla="*/ 162 h 162"/>
                <a:gd name="T6" fmla="*/ 176 w 187"/>
                <a:gd name="T7" fmla="*/ 153 h 162"/>
                <a:gd name="T8" fmla="*/ 92 w 187"/>
                <a:gd name="T9" fmla="*/ 115 h 162"/>
                <a:gd name="T10" fmla="*/ 73 w 187"/>
                <a:gd name="T11" fmla="*/ 114 h 162"/>
                <a:gd name="T12" fmla="*/ 8 w 187"/>
                <a:gd name="T13" fmla="*/ 131 h 162"/>
                <a:gd name="T14" fmla="*/ 1 w 187"/>
                <a:gd name="T15" fmla="*/ 131 h 162"/>
                <a:gd name="T16" fmla="*/ 2 w 187"/>
                <a:gd name="T17" fmla="*/ 126 h 162"/>
                <a:gd name="T18" fmla="*/ 26 w 187"/>
                <a:gd name="T19" fmla="*/ 70 h 162"/>
                <a:gd name="T20" fmla="*/ 48 w 187"/>
                <a:gd name="T21" fmla="*/ 20 h 162"/>
                <a:gd name="T22" fmla="*/ 53 w 187"/>
                <a:gd name="T23" fmla="*/ 13 h 162"/>
                <a:gd name="T24" fmla="*/ 62 w 187"/>
                <a:gd name="T25" fmla="*/ 9 h 162"/>
                <a:gd name="T26" fmla="*/ 130 w 187"/>
                <a:gd name="T27" fmla="*/ 11 h 162"/>
                <a:gd name="T28" fmla="*/ 181 w 187"/>
                <a:gd name="T29" fmla="*/ 49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7" h="162">
                  <a:moveTo>
                    <a:pt x="181" y="49"/>
                  </a:moveTo>
                  <a:cubicBezTo>
                    <a:pt x="184" y="54"/>
                    <a:pt x="187" y="60"/>
                    <a:pt x="187" y="66"/>
                  </a:cubicBezTo>
                  <a:cubicBezTo>
                    <a:pt x="187" y="162"/>
                    <a:pt x="187" y="162"/>
                    <a:pt x="187" y="162"/>
                  </a:cubicBezTo>
                  <a:cubicBezTo>
                    <a:pt x="187" y="162"/>
                    <a:pt x="178" y="154"/>
                    <a:pt x="176" y="153"/>
                  </a:cubicBezTo>
                  <a:cubicBezTo>
                    <a:pt x="168" y="148"/>
                    <a:pt x="133" y="120"/>
                    <a:pt x="92" y="115"/>
                  </a:cubicBezTo>
                  <a:cubicBezTo>
                    <a:pt x="86" y="114"/>
                    <a:pt x="79" y="114"/>
                    <a:pt x="73" y="114"/>
                  </a:cubicBezTo>
                  <a:cubicBezTo>
                    <a:pt x="32" y="114"/>
                    <a:pt x="8" y="131"/>
                    <a:pt x="8" y="131"/>
                  </a:cubicBezTo>
                  <a:cubicBezTo>
                    <a:pt x="5" y="133"/>
                    <a:pt x="2" y="133"/>
                    <a:pt x="1" y="131"/>
                  </a:cubicBezTo>
                  <a:cubicBezTo>
                    <a:pt x="0" y="130"/>
                    <a:pt x="1" y="128"/>
                    <a:pt x="2" y="126"/>
                  </a:cubicBezTo>
                  <a:cubicBezTo>
                    <a:pt x="26" y="70"/>
                    <a:pt x="26" y="70"/>
                    <a:pt x="26" y="70"/>
                  </a:cubicBezTo>
                  <a:cubicBezTo>
                    <a:pt x="48" y="20"/>
                    <a:pt x="48" y="20"/>
                    <a:pt x="48" y="20"/>
                  </a:cubicBezTo>
                  <a:cubicBezTo>
                    <a:pt x="49" y="18"/>
                    <a:pt x="51" y="15"/>
                    <a:pt x="53" y="13"/>
                  </a:cubicBezTo>
                  <a:cubicBezTo>
                    <a:pt x="55" y="11"/>
                    <a:pt x="59" y="10"/>
                    <a:pt x="62" y="9"/>
                  </a:cubicBezTo>
                  <a:cubicBezTo>
                    <a:pt x="65" y="9"/>
                    <a:pt x="98" y="0"/>
                    <a:pt x="130" y="11"/>
                  </a:cubicBezTo>
                  <a:cubicBezTo>
                    <a:pt x="163" y="22"/>
                    <a:pt x="179" y="45"/>
                    <a:pt x="181" y="49"/>
                  </a:cubicBezTo>
                  <a:close/>
                </a:path>
              </a:pathLst>
            </a:custGeom>
            <a:grpFill/>
            <a:ln>
              <a:noFill/>
            </a:ln>
          </p:spPr>
          <p:txBody>
            <a:bodyPr/>
            <a:lstStyle/>
            <a:p>
              <a:pPr eaLnBrk="1" fontAlgn="auto" hangingPunct="1">
                <a:defRPr/>
              </a:pPr>
              <a:endParaRPr lang="zh-CN" altLang="en-US" noProof="1"/>
            </a:p>
          </p:txBody>
        </p:sp>
        <p:sp>
          <p:nvSpPr>
            <p:cNvPr id="56" name="Freeform 85">
              <a:extLst>
                <a:ext uri="{FF2B5EF4-FFF2-40B4-BE49-F238E27FC236}">
                  <a16:creationId xmlns:a16="http://schemas.microsoft.com/office/drawing/2014/main" id="{2EA861BF-2378-4DA2-A733-918A11A95019}"/>
                </a:ext>
              </a:extLst>
            </p:cNvPr>
            <p:cNvSpPr/>
            <p:nvPr/>
          </p:nvSpPr>
          <p:spPr bwMode="auto">
            <a:xfrm>
              <a:off x="6115050" y="2903538"/>
              <a:ext cx="400050" cy="747713"/>
            </a:xfrm>
            <a:custGeom>
              <a:avLst/>
              <a:gdLst>
                <a:gd name="T0" fmla="*/ 44 w 106"/>
                <a:gd name="T1" fmla="*/ 119 h 197"/>
                <a:gd name="T2" fmla="*/ 3 w 106"/>
                <a:gd name="T3" fmla="*/ 187 h 197"/>
                <a:gd name="T4" fmla="*/ 0 w 106"/>
                <a:gd name="T5" fmla="*/ 197 h 197"/>
                <a:gd name="T6" fmla="*/ 0 w 106"/>
                <a:gd name="T7" fmla="*/ 83 h 197"/>
                <a:gd name="T8" fmla="*/ 1 w 106"/>
                <a:gd name="T9" fmla="*/ 64 h 197"/>
                <a:gd name="T10" fmla="*/ 16 w 106"/>
                <a:gd name="T11" fmla="*/ 29 h 197"/>
                <a:gd name="T12" fmla="*/ 49 w 106"/>
                <a:gd name="T13" fmla="*/ 1 h 197"/>
                <a:gd name="T14" fmla="*/ 54 w 106"/>
                <a:gd name="T15" fmla="*/ 0 h 197"/>
                <a:gd name="T16" fmla="*/ 64 w 106"/>
                <a:gd name="T17" fmla="*/ 6 h 197"/>
                <a:gd name="T18" fmla="*/ 85 w 106"/>
                <a:gd name="T19" fmla="*/ 42 h 197"/>
                <a:gd name="T20" fmla="*/ 86 w 106"/>
                <a:gd name="T21" fmla="*/ 42 h 197"/>
                <a:gd name="T22" fmla="*/ 104 w 106"/>
                <a:gd name="T23" fmla="*/ 74 h 197"/>
                <a:gd name="T24" fmla="*/ 105 w 106"/>
                <a:gd name="T25" fmla="*/ 82 h 197"/>
                <a:gd name="T26" fmla="*/ 99 w 106"/>
                <a:gd name="T27" fmla="*/ 87 h 197"/>
                <a:gd name="T28" fmla="*/ 44 w 106"/>
                <a:gd name="T29" fmla="*/ 119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6" h="197">
                  <a:moveTo>
                    <a:pt x="44" y="119"/>
                  </a:moveTo>
                  <a:cubicBezTo>
                    <a:pt x="25" y="137"/>
                    <a:pt x="12" y="156"/>
                    <a:pt x="3" y="187"/>
                  </a:cubicBezTo>
                  <a:cubicBezTo>
                    <a:pt x="0" y="197"/>
                    <a:pt x="0" y="197"/>
                    <a:pt x="0" y="197"/>
                  </a:cubicBezTo>
                  <a:cubicBezTo>
                    <a:pt x="0" y="83"/>
                    <a:pt x="0" y="83"/>
                    <a:pt x="0" y="83"/>
                  </a:cubicBezTo>
                  <a:cubicBezTo>
                    <a:pt x="0" y="77"/>
                    <a:pt x="0" y="69"/>
                    <a:pt x="1" y="64"/>
                  </a:cubicBezTo>
                  <a:cubicBezTo>
                    <a:pt x="1" y="63"/>
                    <a:pt x="3" y="47"/>
                    <a:pt x="16" y="29"/>
                  </a:cubicBezTo>
                  <a:cubicBezTo>
                    <a:pt x="30" y="11"/>
                    <a:pt x="48" y="1"/>
                    <a:pt x="49" y="1"/>
                  </a:cubicBezTo>
                  <a:cubicBezTo>
                    <a:pt x="51" y="0"/>
                    <a:pt x="52" y="0"/>
                    <a:pt x="54" y="0"/>
                  </a:cubicBezTo>
                  <a:cubicBezTo>
                    <a:pt x="58" y="0"/>
                    <a:pt x="62" y="2"/>
                    <a:pt x="64" y="6"/>
                  </a:cubicBezTo>
                  <a:cubicBezTo>
                    <a:pt x="85" y="42"/>
                    <a:pt x="85" y="42"/>
                    <a:pt x="85" y="42"/>
                  </a:cubicBezTo>
                  <a:cubicBezTo>
                    <a:pt x="86" y="42"/>
                    <a:pt x="86" y="42"/>
                    <a:pt x="86" y="42"/>
                  </a:cubicBezTo>
                  <a:cubicBezTo>
                    <a:pt x="104" y="74"/>
                    <a:pt x="104" y="74"/>
                    <a:pt x="104" y="74"/>
                  </a:cubicBezTo>
                  <a:cubicBezTo>
                    <a:pt x="106" y="76"/>
                    <a:pt x="106" y="79"/>
                    <a:pt x="105" y="82"/>
                  </a:cubicBezTo>
                  <a:cubicBezTo>
                    <a:pt x="104" y="84"/>
                    <a:pt x="102" y="86"/>
                    <a:pt x="99" y="87"/>
                  </a:cubicBezTo>
                  <a:cubicBezTo>
                    <a:pt x="99" y="87"/>
                    <a:pt x="66" y="99"/>
                    <a:pt x="44" y="119"/>
                  </a:cubicBezTo>
                  <a:close/>
                </a:path>
              </a:pathLst>
            </a:custGeom>
            <a:grpFill/>
            <a:ln>
              <a:noFill/>
            </a:ln>
          </p:spPr>
          <p:txBody>
            <a:bodyPr/>
            <a:lstStyle/>
            <a:p>
              <a:pPr eaLnBrk="1" fontAlgn="auto" hangingPunct="1">
                <a:defRPr/>
              </a:pPr>
              <a:endParaRPr lang="zh-CN" altLang="en-US" noProof="1"/>
            </a:p>
          </p:txBody>
        </p:sp>
        <p:sp>
          <p:nvSpPr>
            <p:cNvPr id="57" name="Freeform 86">
              <a:extLst>
                <a:ext uri="{FF2B5EF4-FFF2-40B4-BE49-F238E27FC236}">
                  <a16:creationId xmlns:a16="http://schemas.microsoft.com/office/drawing/2014/main" id="{81B52F35-A083-45A8-956E-FFBE37C34C60}"/>
                </a:ext>
              </a:extLst>
            </p:cNvPr>
            <p:cNvSpPr/>
            <p:nvPr/>
          </p:nvSpPr>
          <p:spPr bwMode="auto">
            <a:xfrm>
              <a:off x="6194425" y="3529013"/>
              <a:ext cx="642938" cy="160338"/>
            </a:xfrm>
            <a:custGeom>
              <a:avLst/>
              <a:gdLst>
                <a:gd name="T0" fmla="*/ 155 w 170"/>
                <a:gd name="T1" fmla="*/ 11 h 42"/>
                <a:gd name="T2" fmla="*/ 154 w 170"/>
                <a:gd name="T3" fmla="*/ 10 h 42"/>
                <a:gd name="T4" fmla="*/ 153 w 170"/>
                <a:gd name="T5" fmla="*/ 10 h 42"/>
                <a:gd name="T6" fmla="*/ 108 w 170"/>
                <a:gd name="T7" fmla="*/ 0 h 42"/>
                <a:gd name="T8" fmla="*/ 85 w 170"/>
                <a:gd name="T9" fmla="*/ 3 h 42"/>
                <a:gd name="T10" fmla="*/ 11 w 170"/>
                <a:gd name="T11" fmla="*/ 35 h 42"/>
                <a:gd name="T12" fmla="*/ 11 w 170"/>
                <a:gd name="T13" fmla="*/ 36 h 42"/>
                <a:gd name="T14" fmla="*/ 7 w 170"/>
                <a:gd name="T15" fmla="*/ 38 h 42"/>
                <a:gd name="T16" fmla="*/ 3 w 170"/>
                <a:gd name="T17" fmla="*/ 40 h 42"/>
                <a:gd name="T18" fmla="*/ 1 w 170"/>
                <a:gd name="T19" fmla="*/ 42 h 42"/>
                <a:gd name="T20" fmla="*/ 0 w 170"/>
                <a:gd name="T21" fmla="*/ 42 h 42"/>
                <a:gd name="T22" fmla="*/ 161 w 170"/>
                <a:gd name="T23" fmla="*/ 42 h 42"/>
                <a:gd name="T24" fmla="*/ 169 w 170"/>
                <a:gd name="T25" fmla="*/ 38 h 42"/>
                <a:gd name="T26" fmla="*/ 167 w 170"/>
                <a:gd name="T27" fmla="*/ 28 h 42"/>
                <a:gd name="T28" fmla="*/ 155 w 170"/>
                <a:gd name="T29" fmla="*/ 1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0" h="42">
                  <a:moveTo>
                    <a:pt x="155" y="11"/>
                  </a:moveTo>
                  <a:cubicBezTo>
                    <a:pt x="155" y="11"/>
                    <a:pt x="154" y="10"/>
                    <a:pt x="154" y="10"/>
                  </a:cubicBezTo>
                  <a:cubicBezTo>
                    <a:pt x="153" y="10"/>
                    <a:pt x="153" y="10"/>
                    <a:pt x="153" y="10"/>
                  </a:cubicBezTo>
                  <a:cubicBezTo>
                    <a:pt x="152" y="9"/>
                    <a:pt x="132" y="0"/>
                    <a:pt x="108" y="0"/>
                  </a:cubicBezTo>
                  <a:cubicBezTo>
                    <a:pt x="100" y="0"/>
                    <a:pt x="92" y="1"/>
                    <a:pt x="85" y="3"/>
                  </a:cubicBezTo>
                  <a:cubicBezTo>
                    <a:pt x="46" y="15"/>
                    <a:pt x="15" y="33"/>
                    <a:pt x="11" y="35"/>
                  </a:cubicBezTo>
                  <a:cubicBezTo>
                    <a:pt x="11" y="36"/>
                    <a:pt x="11" y="36"/>
                    <a:pt x="11" y="36"/>
                  </a:cubicBezTo>
                  <a:cubicBezTo>
                    <a:pt x="10" y="36"/>
                    <a:pt x="9" y="37"/>
                    <a:pt x="7" y="38"/>
                  </a:cubicBezTo>
                  <a:cubicBezTo>
                    <a:pt x="6" y="39"/>
                    <a:pt x="4" y="40"/>
                    <a:pt x="3" y="40"/>
                  </a:cubicBezTo>
                  <a:cubicBezTo>
                    <a:pt x="2" y="41"/>
                    <a:pt x="2" y="41"/>
                    <a:pt x="1" y="42"/>
                  </a:cubicBezTo>
                  <a:cubicBezTo>
                    <a:pt x="0" y="42"/>
                    <a:pt x="0" y="42"/>
                    <a:pt x="0" y="42"/>
                  </a:cubicBezTo>
                  <a:cubicBezTo>
                    <a:pt x="161" y="42"/>
                    <a:pt x="161" y="42"/>
                    <a:pt x="161" y="42"/>
                  </a:cubicBezTo>
                  <a:cubicBezTo>
                    <a:pt x="165" y="42"/>
                    <a:pt x="167" y="41"/>
                    <a:pt x="169" y="38"/>
                  </a:cubicBezTo>
                  <a:cubicBezTo>
                    <a:pt x="170" y="35"/>
                    <a:pt x="169" y="32"/>
                    <a:pt x="167" y="28"/>
                  </a:cubicBezTo>
                  <a:cubicBezTo>
                    <a:pt x="167" y="28"/>
                    <a:pt x="162" y="20"/>
                    <a:pt x="155" y="11"/>
                  </a:cubicBezTo>
                  <a:close/>
                </a:path>
              </a:pathLst>
            </a:custGeom>
            <a:grpFill/>
            <a:ln>
              <a:noFill/>
            </a:ln>
          </p:spPr>
          <p:txBody>
            <a:bodyPr/>
            <a:lstStyle/>
            <a:p>
              <a:pPr eaLnBrk="1" fontAlgn="auto" hangingPunct="1">
                <a:defRPr/>
              </a:pPr>
              <a:endParaRPr lang="zh-CN" altLang="en-US" noProof="1"/>
            </a:p>
          </p:txBody>
        </p:sp>
        <p:sp>
          <p:nvSpPr>
            <p:cNvPr id="58" name="Freeform 87">
              <a:extLst>
                <a:ext uri="{FF2B5EF4-FFF2-40B4-BE49-F238E27FC236}">
                  <a16:creationId xmlns:a16="http://schemas.microsoft.com/office/drawing/2014/main" id="{6A377EAE-19CF-4315-9F49-6D56EEFD055E}"/>
                </a:ext>
              </a:extLst>
            </p:cNvPr>
            <p:cNvSpPr/>
            <p:nvPr/>
          </p:nvSpPr>
          <p:spPr bwMode="auto">
            <a:xfrm>
              <a:off x="5335588" y="3771901"/>
              <a:ext cx="1520825" cy="155575"/>
            </a:xfrm>
            <a:custGeom>
              <a:avLst/>
              <a:gdLst>
                <a:gd name="T0" fmla="*/ 402 w 402"/>
                <a:gd name="T1" fmla="*/ 24 h 41"/>
                <a:gd name="T2" fmla="*/ 385 w 402"/>
                <a:gd name="T3" fmla="*/ 41 h 41"/>
                <a:gd name="T4" fmla="*/ 382 w 402"/>
                <a:gd name="T5" fmla="*/ 41 h 41"/>
                <a:gd name="T6" fmla="*/ 232 w 402"/>
                <a:gd name="T7" fmla="*/ 28 h 41"/>
                <a:gd name="T8" fmla="*/ 217 w 402"/>
                <a:gd name="T9" fmla="*/ 34 h 41"/>
                <a:gd name="T10" fmla="*/ 216 w 402"/>
                <a:gd name="T11" fmla="*/ 35 h 41"/>
                <a:gd name="T12" fmla="*/ 201 w 402"/>
                <a:gd name="T13" fmla="*/ 40 h 41"/>
                <a:gd name="T14" fmla="*/ 201 w 402"/>
                <a:gd name="T15" fmla="*/ 40 h 41"/>
                <a:gd name="T16" fmla="*/ 186 w 402"/>
                <a:gd name="T17" fmla="*/ 35 h 41"/>
                <a:gd name="T18" fmla="*/ 185 w 402"/>
                <a:gd name="T19" fmla="*/ 34 h 41"/>
                <a:gd name="T20" fmla="*/ 170 w 402"/>
                <a:gd name="T21" fmla="*/ 28 h 41"/>
                <a:gd name="T22" fmla="*/ 20 w 402"/>
                <a:gd name="T23" fmla="*/ 41 h 41"/>
                <a:gd name="T24" fmla="*/ 17 w 402"/>
                <a:gd name="T25" fmla="*/ 41 h 41"/>
                <a:gd name="T26" fmla="*/ 0 w 402"/>
                <a:gd name="T27" fmla="*/ 24 h 41"/>
                <a:gd name="T28" fmla="*/ 16 w 402"/>
                <a:gd name="T29" fmla="*/ 7 h 41"/>
                <a:gd name="T30" fmla="*/ 17 w 402"/>
                <a:gd name="T31" fmla="*/ 7 h 41"/>
                <a:gd name="T32" fmla="*/ 164 w 402"/>
                <a:gd name="T33" fmla="*/ 0 h 41"/>
                <a:gd name="T34" fmla="*/ 177 w 402"/>
                <a:gd name="T35" fmla="*/ 6 h 41"/>
                <a:gd name="T36" fmla="*/ 182 w 402"/>
                <a:gd name="T37" fmla="*/ 6 h 41"/>
                <a:gd name="T38" fmla="*/ 194 w 402"/>
                <a:gd name="T39" fmla="*/ 0 h 41"/>
                <a:gd name="T40" fmla="*/ 208 w 402"/>
                <a:gd name="T41" fmla="*/ 0 h 41"/>
                <a:gd name="T42" fmla="*/ 220 w 402"/>
                <a:gd name="T43" fmla="*/ 6 h 41"/>
                <a:gd name="T44" fmla="*/ 225 w 402"/>
                <a:gd name="T45" fmla="*/ 6 h 41"/>
                <a:gd name="T46" fmla="*/ 238 w 402"/>
                <a:gd name="T47" fmla="*/ 0 h 41"/>
                <a:gd name="T48" fmla="*/ 385 w 402"/>
                <a:gd name="T49" fmla="*/ 7 h 41"/>
                <a:gd name="T50" fmla="*/ 386 w 402"/>
                <a:gd name="T51" fmla="*/ 7 h 41"/>
                <a:gd name="T52" fmla="*/ 402 w 402"/>
                <a:gd name="T53" fmla="*/ 24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02" h="41">
                  <a:moveTo>
                    <a:pt x="402" y="24"/>
                  </a:moveTo>
                  <a:cubicBezTo>
                    <a:pt x="402" y="33"/>
                    <a:pt x="394" y="41"/>
                    <a:pt x="385" y="41"/>
                  </a:cubicBezTo>
                  <a:cubicBezTo>
                    <a:pt x="384" y="41"/>
                    <a:pt x="383" y="41"/>
                    <a:pt x="382" y="41"/>
                  </a:cubicBezTo>
                  <a:cubicBezTo>
                    <a:pt x="232" y="28"/>
                    <a:pt x="232" y="28"/>
                    <a:pt x="232" y="28"/>
                  </a:cubicBezTo>
                  <a:cubicBezTo>
                    <a:pt x="227" y="28"/>
                    <a:pt x="220" y="31"/>
                    <a:pt x="217" y="34"/>
                  </a:cubicBezTo>
                  <a:cubicBezTo>
                    <a:pt x="217" y="34"/>
                    <a:pt x="217" y="34"/>
                    <a:pt x="216" y="35"/>
                  </a:cubicBezTo>
                  <a:cubicBezTo>
                    <a:pt x="214" y="38"/>
                    <a:pt x="208" y="40"/>
                    <a:pt x="201" y="40"/>
                  </a:cubicBezTo>
                  <a:cubicBezTo>
                    <a:pt x="201" y="40"/>
                    <a:pt x="201" y="40"/>
                    <a:pt x="201" y="40"/>
                  </a:cubicBezTo>
                  <a:cubicBezTo>
                    <a:pt x="194" y="40"/>
                    <a:pt x="188" y="38"/>
                    <a:pt x="186" y="35"/>
                  </a:cubicBezTo>
                  <a:cubicBezTo>
                    <a:pt x="185" y="34"/>
                    <a:pt x="185" y="34"/>
                    <a:pt x="185" y="34"/>
                  </a:cubicBezTo>
                  <a:cubicBezTo>
                    <a:pt x="182" y="31"/>
                    <a:pt x="175" y="28"/>
                    <a:pt x="170" y="28"/>
                  </a:cubicBezTo>
                  <a:cubicBezTo>
                    <a:pt x="20" y="41"/>
                    <a:pt x="20" y="41"/>
                    <a:pt x="20" y="41"/>
                  </a:cubicBezTo>
                  <a:cubicBezTo>
                    <a:pt x="19" y="41"/>
                    <a:pt x="18" y="41"/>
                    <a:pt x="17" y="41"/>
                  </a:cubicBezTo>
                  <a:cubicBezTo>
                    <a:pt x="8" y="41"/>
                    <a:pt x="0" y="33"/>
                    <a:pt x="0" y="24"/>
                  </a:cubicBezTo>
                  <a:cubicBezTo>
                    <a:pt x="0" y="15"/>
                    <a:pt x="7" y="8"/>
                    <a:pt x="16" y="7"/>
                  </a:cubicBezTo>
                  <a:cubicBezTo>
                    <a:pt x="16" y="7"/>
                    <a:pt x="16" y="7"/>
                    <a:pt x="17" y="7"/>
                  </a:cubicBezTo>
                  <a:cubicBezTo>
                    <a:pt x="164" y="0"/>
                    <a:pt x="164" y="0"/>
                    <a:pt x="164" y="0"/>
                  </a:cubicBezTo>
                  <a:cubicBezTo>
                    <a:pt x="169" y="0"/>
                    <a:pt x="175" y="2"/>
                    <a:pt x="177" y="6"/>
                  </a:cubicBezTo>
                  <a:cubicBezTo>
                    <a:pt x="178" y="10"/>
                    <a:pt x="181" y="10"/>
                    <a:pt x="182" y="6"/>
                  </a:cubicBezTo>
                  <a:cubicBezTo>
                    <a:pt x="183" y="2"/>
                    <a:pt x="189" y="0"/>
                    <a:pt x="194" y="0"/>
                  </a:cubicBezTo>
                  <a:cubicBezTo>
                    <a:pt x="208" y="0"/>
                    <a:pt x="208" y="0"/>
                    <a:pt x="208" y="0"/>
                  </a:cubicBezTo>
                  <a:cubicBezTo>
                    <a:pt x="213" y="0"/>
                    <a:pt x="219" y="2"/>
                    <a:pt x="220" y="6"/>
                  </a:cubicBezTo>
                  <a:cubicBezTo>
                    <a:pt x="221" y="10"/>
                    <a:pt x="224" y="10"/>
                    <a:pt x="225" y="6"/>
                  </a:cubicBezTo>
                  <a:cubicBezTo>
                    <a:pt x="227" y="2"/>
                    <a:pt x="233" y="0"/>
                    <a:pt x="238" y="0"/>
                  </a:cubicBezTo>
                  <a:cubicBezTo>
                    <a:pt x="385" y="7"/>
                    <a:pt x="385" y="7"/>
                    <a:pt x="385" y="7"/>
                  </a:cubicBezTo>
                  <a:cubicBezTo>
                    <a:pt x="386" y="7"/>
                    <a:pt x="386" y="7"/>
                    <a:pt x="386" y="7"/>
                  </a:cubicBezTo>
                  <a:cubicBezTo>
                    <a:pt x="395" y="8"/>
                    <a:pt x="402" y="15"/>
                    <a:pt x="402" y="24"/>
                  </a:cubicBezTo>
                  <a:close/>
                </a:path>
              </a:pathLst>
            </a:custGeom>
            <a:grpFill/>
            <a:ln>
              <a:noFill/>
            </a:ln>
          </p:spPr>
          <p:txBody>
            <a:bodyPr/>
            <a:lstStyle/>
            <a:p>
              <a:pPr eaLnBrk="1" fontAlgn="auto" hangingPunct="1">
                <a:defRPr/>
              </a:pPr>
              <a:endParaRPr lang="zh-CN" altLang="en-US" noProof="1"/>
            </a:p>
          </p:txBody>
        </p:sp>
        <p:sp>
          <p:nvSpPr>
            <p:cNvPr id="59" name="Freeform 88">
              <a:extLst>
                <a:ext uri="{FF2B5EF4-FFF2-40B4-BE49-F238E27FC236}">
                  <a16:creationId xmlns:a16="http://schemas.microsoft.com/office/drawing/2014/main" id="{5FE18F0F-57A4-4EB7-B568-E6731A54FC37}"/>
                </a:ext>
              </a:extLst>
            </p:cNvPr>
            <p:cNvSpPr>
              <a:spLocks noEditPoints="1"/>
            </p:cNvSpPr>
            <p:nvPr/>
          </p:nvSpPr>
          <p:spPr bwMode="auto">
            <a:xfrm>
              <a:off x="5302250" y="3733801"/>
              <a:ext cx="1587500" cy="227013"/>
            </a:xfrm>
            <a:custGeom>
              <a:avLst/>
              <a:gdLst>
                <a:gd name="T0" fmla="*/ 394 w 420"/>
                <a:gd name="T1" fmla="*/ 60 h 60"/>
                <a:gd name="T2" fmla="*/ 394 w 420"/>
                <a:gd name="T3" fmla="*/ 60 h 60"/>
                <a:gd name="T4" fmla="*/ 391 w 420"/>
                <a:gd name="T5" fmla="*/ 60 h 60"/>
                <a:gd name="T6" fmla="*/ 390 w 420"/>
                <a:gd name="T7" fmla="*/ 60 h 60"/>
                <a:gd name="T8" fmla="*/ 240 w 420"/>
                <a:gd name="T9" fmla="*/ 47 h 60"/>
                <a:gd name="T10" fmla="*/ 240 w 420"/>
                <a:gd name="T11" fmla="*/ 47 h 60"/>
                <a:gd name="T12" fmla="*/ 235 w 420"/>
                <a:gd name="T13" fmla="*/ 49 h 60"/>
                <a:gd name="T14" fmla="*/ 235 w 420"/>
                <a:gd name="T15" fmla="*/ 52 h 60"/>
                <a:gd name="T16" fmla="*/ 230 w 420"/>
                <a:gd name="T17" fmla="*/ 53 h 60"/>
                <a:gd name="T18" fmla="*/ 210 w 420"/>
                <a:gd name="T19" fmla="*/ 59 h 60"/>
                <a:gd name="T20" fmla="*/ 210 w 420"/>
                <a:gd name="T21" fmla="*/ 59 h 60"/>
                <a:gd name="T22" fmla="*/ 190 w 420"/>
                <a:gd name="T23" fmla="*/ 53 h 60"/>
                <a:gd name="T24" fmla="*/ 186 w 420"/>
                <a:gd name="T25" fmla="*/ 52 h 60"/>
                <a:gd name="T26" fmla="*/ 185 w 420"/>
                <a:gd name="T27" fmla="*/ 49 h 60"/>
                <a:gd name="T28" fmla="*/ 180 w 420"/>
                <a:gd name="T29" fmla="*/ 47 h 60"/>
                <a:gd name="T30" fmla="*/ 29 w 420"/>
                <a:gd name="T31" fmla="*/ 60 h 60"/>
                <a:gd name="T32" fmla="*/ 26 w 420"/>
                <a:gd name="T33" fmla="*/ 60 h 60"/>
                <a:gd name="T34" fmla="*/ 0 w 420"/>
                <a:gd name="T35" fmla="*/ 34 h 60"/>
                <a:gd name="T36" fmla="*/ 25 w 420"/>
                <a:gd name="T37" fmla="*/ 8 h 60"/>
                <a:gd name="T38" fmla="*/ 25 w 420"/>
                <a:gd name="T39" fmla="*/ 8 h 60"/>
                <a:gd name="T40" fmla="*/ 173 w 420"/>
                <a:gd name="T41" fmla="*/ 1 h 60"/>
                <a:gd name="T42" fmla="*/ 188 w 420"/>
                <a:gd name="T43" fmla="*/ 5 h 60"/>
                <a:gd name="T44" fmla="*/ 203 w 420"/>
                <a:gd name="T45" fmla="*/ 0 h 60"/>
                <a:gd name="T46" fmla="*/ 217 w 420"/>
                <a:gd name="T47" fmla="*/ 0 h 60"/>
                <a:gd name="T48" fmla="*/ 232 w 420"/>
                <a:gd name="T49" fmla="*/ 5 h 60"/>
                <a:gd name="T50" fmla="*/ 247 w 420"/>
                <a:gd name="T51" fmla="*/ 1 h 60"/>
                <a:gd name="T52" fmla="*/ 395 w 420"/>
                <a:gd name="T53" fmla="*/ 8 h 60"/>
                <a:gd name="T54" fmla="*/ 420 w 420"/>
                <a:gd name="T55" fmla="*/ 34 h 60"/>
                <a:gd name="T56" fmla="*/ 394 w 420"/>
                <a:gd name="T57" fmla="*/ 60 h 60"/>
                <a:gd name="T58" fmla="*/ 26 w 420"/>
                <a:gd name="T59" fmla="*/ 26 h 60"/>
                <a:gd name="T60" fmla="*/ 18 w 420"/>
                <a:gd name="T61" fmla="*/ 34 h 60"/>
                <a:gd name="T62" fmla="*/ 26 w 420"/>
                <a:gd name="T63" fmla="*/ 42 h 60"/>
                <a:gd name="T64" fmla="*/ 26 w 420"/>
                <a:gd name="T65" fmla="*/ 42 h 60"/>
                <a:gd name="T66" fmla="*/ 28 w 420"/>
                <a:gd name="T67" fmla="*/ 42 h 60"/>
                <a:gd name="T68" fmla="*/ 178 w 420"/>
                <a:gd name="T69" fmla="*/ 29 h 60"/>
                <a:gd name="T70" fmla="*/ 180 w 420"/>
                <a:gd name="T71" fmla="*/ 29 h 60"/>
                <a:gd name="T72" fmla="*/ 199 w 420"/>
                <a:gd name="T73" fmla="*/ 36 h 60"/>
                <a:gd name="T74" fmla="*/ 200 w 420"/>
                <a:gd name="T75" fmla="*/ 36 h 60"/>
                <a:gd name="T76" fmla="*/ 202 w 420"/>
                <a:gd name="T77" fmla="*/ 39 h 60"/>
                <a:gd name="T78" fmla="*/ 210 w 420"/>
                <a:gd name="T79" fmla="*/ 41 h 60"/>
                <a:gd name="T80" fmla="*/ 210 w 420"/>
                <a:gd name="T81" fmla="*/ 41 h 60"/>
                <a:gd name="T82" fmla="*/ 218 w 420"/>
                <a:gd name="T83" fmla="*/ 39 h 60"/>
                <a:gd name="T84" fmla="*/ 220 w 420"/>
                <a:gd name="T85" fmla="*/ 36 h 60"/>
                <a:gd name="T86" fmla="*/ 221 w 420"/>
                <a:gd name="T87" fmla="*/ 36 h 60"/>
                <a:gd name="T88" fmla="*/ 242 w 420"/>
                <a:gd name="T89" fmla="*/ 29 h 60"/>
                <a:gd name="T90" fmla="*/ 392 w 420"/>
                <a:gd name="T91" fmla="*/ 42 h 60"/>
                <a:gd name="T92" fmla="*/ 394 w 420"/>
                <a:gd name="T93" fmla="*/ 42 h 60"/>
                <a:gd name="T94" fmla="*/ 402 w 420"/>
                <a:gd name="T95" fmla="*/ 34 h 60"/>
                <a:gd name="T96" fmla="*/ 395 w 420"/>
                <a:gd name="T97" fmla="*/ 26 h 60"/>
                <a:gd name="T98" fmla="*/ 394 w 420"/>
                <a:gd name="T99" fmla="*/ 26 h 60"/>
                <a:gd name="T100" fmla="*/ 246 w 420"/>
                <a:gd name="T101" fmla="*/ 19 h 60"/>
                <a:gd name="T102" fmla="*/ 246 w 420"/>
                <a:gd name="T103" fmla="*/ 19 h 60"/>
                <a:gd name="T104" fmla="*/ 242 w 420"/>
                <a:gd name="T105" fmla="*/ 20 h 60"/>
                <a:gd name="T106" fmla="*/ 231 w 420"/>
                <a:gd name="T107" fmla="*/ 28 h 60"/>
                <a:gd name="T108" fmla="*/ 221 w 420"/>
                <a:gd name="T109" fmla="*/ 20 h 60"/>
                <a:gd name="T110" fmla="*/ 217 w 420"/>
                <a:gd name="T111" fmla="*/ 19 h 60"/>
                <a:gd name="T112" fmla="*/ 203 w 420"/>
                <a:gd name="T113" fmla="*/ 19 h 60"/>
                <a:gd name="T114" fmla="*/ 199 w 420"/>
                <a:gd name="T115" fmla="*/ 20 h 60"/>
                <a:gd name="T116" fmla="*/ 189 w 420"/>
                <a:gd name="T117" fmla="*/ 28 h 60"/>
                <a:gd name="T118" fmla="*/ 178 w 420"/>
                <a:gd name="T119" fmla="*/ 20 h 60"/>
                <a:gd name="T120" fmla="*/ 174 w 420"/>
                <a:gd name="T121" fmla="*/ 19 h 60"/>
                <a:gd name="T122" fmla="*/ 26 w 420"/>
                <a:gd name="T123" fmla="*/ 26 h 60"/>
                <a:gd name="T124" fmla="*/ 26 w 420"/>
                <a:gd name="T125" fmla="*/ 2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20" h="60">
                  <a:moveTo>
                    <a:pt x="394" y="60"/>
                  </a:moveTo>
                  <a:cubicBezTo>
                    <a:pt x="394" y="60"/>
                    <a:pt x="394" y="60"/>
                    <a:pt x="394" y="60"/>
                  </a:cubicBezTo>
                  <a:cubicBezTo>
                    <a:pt x="393" y="60"/>
                    <a:pt x="392" y="60"/>
                    <a:pt x="391" y="60"/>
                  </a:cubicBezTo>
                  <a:cubicBezTo>
                    <a:pt x="390" y="60"/>
                    <a:pt x="390" y="60"/>
                    <a:pt x="390" y="60"/>
                  </a:cubicBezTo>
                  <a:cubicBezTo>
                    <a:pt x="240" y="47"/>
                    <a:pt x="240" y="47"/>
                    <a:pt x="240" y="47"/>
                  </a:cubicBezTo>
                  <a:cubicBezTo>
                    <a:pt x="240" y="47"/>
                    <a:pt x="240" y="47"/>
                    <a:pt x="240" y="47"/>
                  </a:cubicBezTo>
                  <a:cubicBezTo>
                    <a:pt x="238" y="47"/>
                    <a:pt x="236" y="48"/>
                    <a:pt x="235" y="49"/>
                  </a:cubicBezTo>
                  <a:cubicBezTo>
                    <a:pt x="235" y="52"/>
                    <a:pt x="235" y="52"/>
                    <a:pt x="235" y="52"/>
                  </a:cubicBezTo>
                  <a:cubicBezTo>
                    <a:pt x="230" y="53"/>
                    <a:pt x="230" y="53"/>
                    <a:pt x="230" y="53"/>
                  </a:cubicBezTo>
                  <a:cubicBezTo>
                    <a:pt x="225" y="57"/>
                    <a:pt x="218" y="59"/>
                    <a:pt x="210" y="59"/>
                  </a:cubicBezTo>
                  <a:cubicBezTo>
                    <a:pt x="210" y="59"/>
                    <a:pt x="210" y="59"/>
                    <a:pt x="210" y="59"/>
                  </a:cubicBezTo>
                  <a:cubicBezTo>
                    <a:pt x="202" y="59"/>
                    <a:pt x="195" y="57"/>
                    <a:pt x="190" y="53"/>
                  </a:cubicBezTo>
                  <a:cubicBezTo>
                    <a:pt x="186" y="52"/>
                    <a:pt x="186" y="52"/>
                    <a:pt x="186" y="52"/>
                  </a:cubicBezTo>
                  <a:cubicBezTo>
                    <a:pt x="185" y="49"/>
                    <a:pt x="185" y="49"/>
                    <a:pt x="185" y="49"/>
                  </a:cubicBezTo>
                  <a:cubicBezTo>
                    <a:pt x="184" y="48"/>
                    <a:pt x="182" y="47"/>
                    <a:pt x="180" y="47"/>
                  </a:cubicBezTo>
                  <a:cubicBezTo>
                    <a:pt x="29" y="60"/>
                    <a:pt x="29" y="60"/>
                    <a:pt x="29" y="60"/>
                  </a:cubicBezTo>
                  <a:cubicBezTo>
                    <a:pt x="28" y="60"/>
                    <a:pt x="27" y="60"/>
                    <a:pt x="26" y="60"/>
                  </a:cubicBezTo>
                  <a:cubicBezTo>
                    <a:pt x="12" y="60"/>
                    <a:pt x="0" y="48"/>
                    <a:pt x="0" y="34"/>
                  </a:cubicBezTo>
                  <a:cubicBezTo>
                    <a:pt x="0" y="20"/>
                    <a:pt x="11" y="9"/>
                    <a:pt x="25" y="8"/>
                  </a:cubicBezTo>
                  <a:cubicBezTo>
                    <a:pt x="25" y="8"/>
                    <a:pt x="25" y="8"/>
                    <a:pt x="25" y="8"/>
                  </a:cubicBezTo>
                  <a:cubicBezTo>
                    <a:pt x="173" y="1"/>
                    <a:pt x="173" y="1"/>
                    <a:pt x="173" y="1"/>
                  </a:cubicBezTo>
                  <a:cubicBezTo>
                    <a:pt x="178" y="1"/>
                    <a:pt x="184" y="2"/>
                    <a:pt x="188" y="5"/>
                  </a:cubicBezTo>
                  <a:cubicBezTo>
                    <a:pt x="192" y="2"/>
                    <a:pt x="197" y="0"/>
                    <a:pt x="203" y="0"/>
                  </a:cubicBezTo>
                  <a:cubicBezTo>
                    <a:pt x="217" y="0"/>
                    <a:pt x="217" y="0"/>
                    <a:pt x="217" y="0"/>
                  </a:cubicBezTo>
                  <a:cubicBezTo>
                    <a:pt x="223" y="0"/>
                    <a:pt x="228" y="2"/>
                    <a:pt x="232" y="5"/>
                  </a:cubicBezTo>
                  <a:cubicBezTo>
                    <a:pt x="236" y="2"/>
                    <a:pt x="242" y="1"/>
                    <a:pt x="247" y="1"/>
                  </a:cubicBezTo>
                  <a:cubicBezTo>
                    <a:pt x="395" y="8"/>
                    <a:pt x="395" y="8"/>
                    <a:pt x="395" y="8"/>
                  </a:cubicBezTo>
                  <a:cubicBezTo>
                    <a:pt x="409" y="9"/>
                    <a:pt x="420" y="20"/>
                    <a:pt x="420" y="34"/>
                  </a:cubicBezTo>
                  <a:cubicBezTo>
                    <a:pt x="420" y="48"/>
                    <a:pt x="408" y="60"/>
                    <a:pt x="394" y="60"/>
                  </a:cubicBezTo>
                  <a:close/>
                  <a:moveTo>
                    <a:pt x="26" y="26"/>
                  </a:moveTo>
                  <a:cubicBezTo>
                    <a:pt x="21" y="26"/>
                    <a:pt x="18" y="30"/>
                    <a:pt x="18" y="34"/>
                  </a:cubicBezTo>
                  <a:cubicBezTo>
                    <a:pt x="18" y="38"/>
                    <a:pt x="22" y="42"/>
                    <a:pt x="26" y="42"/>
                  </a:cubicBezTo>
                  <a:cubicBezTo>
                    <a:pt x="26" y="42"/>
                    <a:pt x="26" y="42"/>
                    <a:pt x="26" y="42"/>
                  </a:cubicBezTo>
                  <a:cubicBezTo>
                    <a:pt x="27" y="42"/>
                    <a:pt x="28" y="42"/>
                    <a:pt x="28" y="42"/>
                  </a:cubicBezTo>
                  <a:cubicBezTo>
                    <a:pt x="178" y="29"/>
                    <a:pt x="178" y="29"/>
                    <a:pt x="178" y="29"/>
                  </a:cubicBezTo>
                  <a:cubicBezTo>
                    <a:pt x="179" y="29"/>
                    <a:pt x="179" y="29"/>
                    <a:pt x="180" y="29"/>
                  </a:cubicBezTo>
                  <a:cubicBezTo>
                    <a:pt x="187" y="29"/>
                    <a:pt x="194" y="32"/>
                    <a:pt x="199" y="36"/>
                  </a:cubicBezTo>
                  <a:cubicBezTo>
                    <a:pt x="200" y="36"/>
                    <a:pt x="200" y="36"/>
                    <a:pt x="200" y="36"/>
                  </a:cubicBezTo>
                  <a:cubicBezTo>
                    <a:pt x="202" y="39"/>
                    <a:pt x="202" y="39"/>
                    <a:pt x="202" y="39"/>
                  </a:cubicBezTo>
                  <a:cubicBezTo>
                    <a:pt x="202" y="40"/>
                    <a:pt x="205" y="41"/>
                    <a:pt x="210" y="41"/>
                  </a:cubicBezTo>
                  <a:cubicBezTo>
                    <a:pt x="210" y="41"/>
                    <a:pt x="210" y="41"/>
                    <a:pt x="210" y="41"/>
                  </a:cubicBezTo>
                  <a:cubicBezTo>
                    <a:pt x="215" y="41"/>
                    <a:pt x="218" y="40"/>
                    <a:pt x="218" y="39"/>
                  </a:cubicBezTo>
                  <a:cubicBezTo>
                    <a:pt x="220" y="36"/>
                    <a:pt x="220" y="36"/>
                    <a:pt x="220" y="36"/>
                  </a:cubicBezTo>
                  <a:cubicBezTo>
                    <a:pt x="221" y="36"/>
                    <a:pt x="221" y="36"/>
                    <a:pt x="221" y="36"/>
                  </a:cubicBezTo>
                  <a:cubicBezTo>
                    <a:pt x="227" y="32"/>
                    <a:pt x="235" y="29"/>
                    <a:pt x="242" y="29"/>
                  </a:cubicBezTo>
                  <a:cubicBezTo>
                    <a:pt x="392" y="42"/>
                    <a:pt x="392" y="42"/>
                    <a:pt x="392" y="42"/>
                  </a:cubicBezTo>
                  <a:cubicBezTo>
                    <a:pt x="392" y="42"/>
                    <a:pt x="393" y="42"/>
                    <a:pt x="394" y="42"/>
                  </a:cubicBezTo>
                  <a:cubicBezTo>
                    <a:pt x="398" y="42"/>
                    <a:pt x="402" y="38"/>
                    <a:pt x="402" y="34"/>
                  </a:cubicBezTo>
                  <a:cubicBezTo>
                    <a:pt x="402" y="30"/>
                    <a:pt x="399" y="26"/>
                    <a:pt x="395" y="26"/>
                  </a:cubicBezTo>
                  <a:cubicBezTo>
                    <a:pt x="394" y="26"/>
                    <a:pt x="394" y="26"/>
                    <a:pt x="394" y="26"/>
                  </a:cubicBezTo>
                  <a:cubicBezTo>
                    <a:pt x="246" y="19"/>
                    <a:pt x="246" y="19"/>
                    <a:pt x="246" y="19"/>
                  </a:cubicBezTo>
                  <a:cubicBezTo>
                    <a:pt x="246" y="19"/>
                    <a:pt x="246" y="19"/>
                    <a:pt x="246" y="19"/>
                  </a:cubicBezTo>
                  <a:cubicBezTo>
                    <a:pt x="244" y="19"/>
                    <a:pt x="243" y="20"/>
                    <a:pt x="242" y="20"/>
                  </a:cubicBezTo>
                  <a:cubicBezTo>
                    <a:pt x="239" y="27"/>
                    <a:pt x="234" y="28"/>
                    <a:pt x="231" y="28"/>
                  </a:cubicBezTo>
                  <a:cubicBezTo>
                    <a:pt x="227" y="28"/>
                    <a:pt x="223" y="25"/>
                    <a:pt x="221" y="20"/>
                  </a:cubicBezTo>
                  <a:cubicBezTo>
                    <a:pt x="220" y="19"/>
                    <a:pt x="219" y="19"/>
                    <a:pt x="217" y="19"/>
                  </a:cubicBezTo>
                  <a:cubicBezTo>
                    <a:pt x="203" y="19"/>
                    <a:pt x="203" y="19"/>
                    <a:pt x="203" y="19"/>
                  </a:cubicBezTo>
                  <a:cubicBezTo>
                    <a:pt x="201" y="19"/>
                    <a:pt x="200" y="19"/>
                    <a:pt x="199" y="20"/>
                  </a:cubicBezTo>
                  <a:cubicBezTo>
                    <a:pt x="197" y="25"/>
                    <a:pt x="193" y="28"/>
                    <a:pt x="189" y="28"/>
                  </a:cubicBezTo>
                  <a:cubicBezTo>
                    <a:pt x="186" y="28"/>
                    <a:pt x="181" y="27"/>
                    <a:pt x="178" y="20"/>
                  </a:cubicBezTo>
                  <a:cubicBezTo>
                    <a:pt x="177" y="20"/>
                    <a:pt x="176" y="19"/>
                    <a:pt x="174" y="19"/>
                  </a:cubicBezTo>
                  <a:cubicBezTo>
                    <a:pt x="26" y="26"/>
                    <a:pt x="26" y="26"/>
                    <a:pt x="26" y="26"/>
                  </a:cubicBezTo>
                  <a:cubicBezTo>
                    <a:pt x="26" y="26"/>
                    <a:pt x="26" y="26"/>
                    <a:pt x="26" y="26"/>
                  </a:cubicBezTo>
                  <a:close/>
                </a:path>
              </a:pathLst>
            </a:custGeom>
            <a:grpFill/>
            <a:ln>
              <a:noFill/>
            </a:ln>
          </p:spPr>
          <p:txBody>
            <a:bodyPr/>
            <a:lstStyle/>
            <a:p>
              <a:pPr eaLnBrk="1" fontAlgn="auto" hangingPunct="1">
                <a:defRPr/>
              </a:pPr>
              <a:endParaRPr lang="zh-CN" altLang="en-US" noProof="1"/>
            </a:p>
          </p:txBody>
        </p:sp>
        <p:sp>
          <p:nvSpPr>
            <p:cNvPr id="60" name="Freeform 89">
              <a:extLst>
                <a:ext uri="{FF2B5EF4-FFF2-40B4-BE49-F238E27FC236}">
                  <a16:creationId xmlns:a16="http://schemas.microsoft.com/office/drawing/2014/main" id="{A0D8F4E9-A191-4457-AFBB-AF1158B3236F}"/>
                </a:ext>
              </a:extLst>
            </p:cNvPr>
            <p:cNvSpPr/>
            <p:nvPr/>
          </p:nvSpPr>
          <p:spPr bwMode="auto">
            <a:xfrm>
              <a:off x="5354638" y="3525838"/>
              <a:ext cx="669925" cy="163513"/>
            </a:xfrm>
            <a:custGeom>
              <a:avLst/>
              <a:gdLst>
                <a:gd name="T0" fmla="*/ 169 w 177"/>
                <a:gd name="T1" fmla="*/ 37 h 43"/>
                <a:gd name="T2" fmla="*/ 168 w 177"/>
                <a:gd name="T3" fmla="*/ 36 h 43"/>
                <a:gd name="T4" fmla="*/ 92 w 177"/>
                <a:gd name="T5" fmla="*/ 1 h 43"/>
                <a:gd name="T6" fmla="*/ 75 w 177"/>
                <a:gd name="T7" fmla="*/ 0 h 43"/>
                <a:gd name="T8" fmla="*/ 18 w 177"/>
                <a:gd name="T9" fmla="*/ 15 h 43"/>
                <a:gd name="T10" fmla="*/ 3 w 177"/>
                <a:gd name="T11" fmla="*/ 29 h 43"/>
                <a:gd name="T12" fmla="*/ 1 w 177"/>
                <a:gd name="T13" fmla="*/ 39 h 43"/>
                <a:gd name="T14" fmla="*/ 9 w 177"/>
                <a:gd name="T15" fmla="*/ 43 h 43"/>
                <a:gd name="T16" fmla="*/ 177 w 177"/>
                <a:gd name="T17" fmla="*/ 43 h 43"/>
                <a:gd name="T18" fmla="*/ 169 w 177"/>
                <a:gd name="T19"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7" h="43">
                  <a:moveTo>
                    <a:pt x="169" y="37"/>
                  </a:moveTo>
                  <a:cubicBezTo>
                    <a:pt x="168" y="36"/>
                    <a:pt x="168" y="36"/>
                    <a:pt x="168" y="36"/>
                  </a:cubicBezTo>
                  <a:cubicBezTo>
                    <a:pt x="141" y="16"/>
                    <a:pt x="115" y="5"/>
                    <a:pt x="92" y="1"/>
                  </a:cubicBezTo>
                  <a:cubicBezTo>
                    <a:pt x="87" y="1"/>
                    <a:pt x="81" y="0"/>
                    <a:pt x="75" y="0"/>
                  </a:cubicBezTo>
                  <a:cubicBezTo>
                    <a:pt x="40" y="0"/>
                    <a:pt x="18" y="15"/>
                    <a:pt x="18" y="15"/>
                  </a:cubicBezTo>
                  <a:cubicBezTo>
                    <a:pt x="16" y="16"/>
                    <a:pt x="6" y="23"/>
                    <a:pt x="3" y="29"/>
                  </a:cubicBezTo>
                  <a:cubicBezTo>
                    <a:pt x="1" y="33"/>
                    <a:pt x="0" y="36"/>
                    <a:pt x="1" y="39"/>
                  </a:cubicBezTo>
                  <a:cubicBezTo>
                    <a:pt x="3" y="42"/>
                    <a:pt x="5" y="43"/>
                    <a:pt x="9" y="43"/>
                  </a:cubicBezTo>
                  <a:cubicBezTo>
                    <a:pt x="177" y="43"/>
                    <a:pt x="177" y="43"/>
                    <a:pt x="177" y="43"/>
                  </a:cubicBezTo>
                  <a:cubicBezTo>
                    <a:pt x="174" y="40"/>
                    <a:pt x="170" y="37"/>
                    <a:pt x="169" y="37"/>
                  </a:cubicBezTo>
                  <a:close/>
                </a:path>
              </a:pathLst>
            </a:custGeom>
            <a:grpFill/>
            <a:ln>
              <a:noFill/>
            </a:ln>
          </p:spPr>
          <p:txBody>
            <a:bodyPr/>
            <a:lstStyle/>
            <a:p>
              <a:pPr eaLnBrk="1" fontAlgn="auto" hangingPunct="1">
                <a:defRPr/>
              </a:pPr>
              <a:endParaRPr lang="zh-CN" altLang="en-US" noProof="1"/>
            </a:p>
          </p:txBody>
        </p:sp>
        <p:sp>
          <p:nvSpPr>
            <p:cNvPr id="61" name="Freeform 90">
              <a:extLst>
                <a:ext uri="{FF2B5EF4-FFF2-40B4-BE49-F238E27FC236}">
                  <a16:creationId xmlns:a16="http://schemas.microsoft.com/office/drawing/2014/main" id="{EC2D4F8B-959C-417E-9275-597ABADC2AB3}"/>
                </a:ext>
              </a:extLst>
            </p:cNvPr>
            <p:cNvSpPr/>
            <p:nvPr/>
          </p:nvSpPr>
          <p:spPr bwMode="auto">
            <a:xfrm>
              <a:off x="6175375" y="3063876"/>
              <a:ext cx="654050" cy="571500"/>
            </a:xfrm>
            <a:custGeom>
              <a:avLst/>
              <a:gdLst>
                <a:gd name="T0" fmla="*/ 171 w 173"/>
                <a:gd name="T1" fmla="*/ 114 h 151"/>
                <a:gd name="T2" fmla="*/ 157 w 173"/>
                <a:gd name="T3" fmla="*/ 87 h 151"/>
                <a:gd name="T4" fmla="*/ 157 w 173"/>
                <a:gd name="T5" fmla="*/ 86 h 151"/>
                <a:gd name="T6" fmla="*/ 123 w 173"/>
                <a:gd name="T7" fmla="*/ 21 h 151"/>
                <a:gd name="T8" fmla="*/ 116 w 173"/>
                <a:gd name="T9" fmla="*/ 8 h 151"/>
                <a:gd name="T10" fmla="*/ 115 w 173"/>
                <a:gd name="T11" fmla="*/ 7 h 151"/>
                <a:gd name="T12" fmla="*/ 87 w 173"/>
                <a:gd name="T13" fmla="*/ 0 h 151"/>
                <a:gd name="T14" fmla="*/ 101 w 173"/>
                <a:gd name="T15" fmla="*/ 24 h 151"/>
                <a:gd name="T16" fmla="*/ 103 w 173"/>
                <a:gd name="T17" fmla="*/ 45 h 151"/>
                <a:gd name="T18" fmla="*/ 88 w 173"/>
                <a:gd name="T19" fmla="*/ 59 h 151"/>
                <a:gd name="T20" fmla="*/ 38 w 173"/>
                <a:gd name="T21" fmla="*/ 87 h 151"/>
                <a:gd name="T22" fmla="*/ 1 w 173"/>
                <a:gd name="T23" fmla="*/ 149 h 151"/>
                <a:gd name="T24" fmla="*/ 0 w 173"/>
                <a:gd name="T25" fmla="*/ 151 h 151"/>
                <a:gd name="T26" fmla="*/ 1 w 173"/>
                <a:gd name="T27" fmla="*/ 151 h 151"/>
                <a:gd name="T28" fmla="*/ 9 w 173"/>
                <a:gd name="T29" fmla="*/ 146 h 151"/>
                <a:gd name="T30" fmla="*/ 86 w 173"/>
                <a:gd name="T31" fmla="*/ 112 h 151"/>
                <a:gd name="T32" fmla="*/ 113 w 173"/>
                <a:gd name="T33" fmla="*/ 109 h 151"/>
                <a:gd name="T34" fmla="*/ 165 w 173"/>
                <a:gd name="T35" fmla="*/ 120 h 151"/>
                <a:gd name="T36" fmla="*/ 169 w 173"/>
                <a:gd name="T37" fmla="*/ 121 h 151"/>
                <a:gd name="T38" fmla="*/ 172 w 173"/>
                <a:gd name="T39" fmla="*/ 120 h 151"/>
                <a:gd name="T40" fmla="*/ 171 w 173"/>
                <a:gd name="T41" fmla="*/ 114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3" h="151">
                  <a:moveTo>
                    <a:pt x="171" y="114"/>
                  </a:moveTo>
                  <a:cubicBezTo>
                    <a:pt x="157" y="87"/>
                    <a:pt x="157" y="87"/>
                    <a:pt x="157" y="87"/>
                  </a:cubicBezTo>
                  <a:cubicBezTo>
                    <a:pt x="157" y="86"/>
                    <a:pt x="157" y="86"/>
                    <a:pt x="157" y="86"/>
                  </a:cubicBezTo>
                  <a:cubicBezTo>
                    <a:pt x="123" y="21"/>
                    <a:pt x="123" y="21"/>
                    <a:pt x="123" y="21"/>
                  </a:cubicBezTo>
                  <a:cubicBezTo>
                    <a:pt x="120" y="17"/>
                    <a:pt x="117" y="11"/>
                    <a:pt x="116" y="8"/>
                  </a:cubicBezTo>
                  <a:cubicBezTo>
                    <a:pt x="115" y="7"/>
                    <a:pt x="115" y="7"/>
                    <a:pt x="115" y="7"/>
                  </a:cubicBezTo>
                  <a:cubicBezTo>
                    <a:pt x="115" y="7"/>
                    <a:pt x="101" y="0"/>
                    <a:pt x="87" y="0"/>
                  </a:cubicBezTo>
                  <a:cubicBezTo>
                    <a:pt x="101" y="24"/>
                    <a:pt x="101" y="24"/>
                    <a:pt x="101" y="24"/>
                  </a:cubicBezTo>
                  <a:cubicBezTo>
                    <a:pt x="105" y="31"/>
                    <a:pt x="105" y="38"/>
                    <a:pt x="103" y="45"/>
                  </a:cubicBezTo>
                  <a:cubicBezTo>
                    <a:pt x="100" y="51"/>
                    <a:pt x="95" y="56"/>
                    <a:pt x="88" y="59"/>
                  </a:cubicBezTo>
                  <a:cubicBezTo>
                    <a:pt x="85" y="60"/>
                    <a:pt x="56" y="71"/>
                    <a:pt x="38" y="87"/>
                  </a:cubicBezTo>
                  <a:cubicBezTo>
                    <a:pt x="19" y="105"/>
                    <a:pt x="8" y="123"/>
                    <a:pt x="1" y="149"/>
                  </a:cubicBezTo>
                  <a:cubicBezTo>
                    <a:pt x="0" y="151"/>
                    <a:pt x="0" y="151"/>
                    <a:pt x="0" y="151"/>
                  </a:cubicBezTo>
                  <a:cubicBezTo>
                    <a:pt x="0" y="151"/>
                    <a:pt x="1" y="151"/>
                    <a:pt x="1" y="151"/>
                  </a:cubicBezTo>
                  <a:cubicBezTo>
                    <a:pt x="3" y="149"/>
                    <a:pt x="6" y="147"/>
                    <a:pt x="9" y="146"/>
                  </a:cubicBezTo>
                  <a:cubicBezTo>
                    <a:pt x="9" y="146"/>
                    <a:pt x="42" y="125"/>
                    <a:pt x="86" y="112"/>
                  </a:cubicBezTo>
                  <a:cubicBezTo>
                    <a:pt x="95" y="110"/>
                    <a:pt x="104" y="109"/>
                    <a:pt x="113" y="109"/>
                  </a:cubicBezTo>
                  <a:cubicBezTo>
                    <a:pt x="141" y="109"/>
                    <a:pt x="165" y="120"/>
                    <a:pt x="165" y="120"/>
                  </a:cubicBezTo>
                  <a:cubicBezTo>
                    <a:pt x="167" y="121"/>
                    <a:pt x="168" y="121"/>
                    <a:pt x="169" y="121"/>
                  </a:cubicBezTo>
                  <a:cubicBezTo>
                    <a:pt x="171" y="121"/>
                    <a:pt x="172" y="120"/>
                    <a:pt x="172" y="120"/>
                  </a:cubicBezTo>
                  <a:cubicBezTo>
                    <a:pt x="173" y="118"/>
                    <a:pt x="172" y="116"/>
                    <a:pt x="171" y="114"/>
                  </a:cubicBezTo>
                  <a:close/>
                </a:path>
              </a:pathLst>
            </a:custGeom>
            <a:grpFill/>
            <a:ln>
              <a:noFill/>
            </a:ln>
          </p:spPr>
          <p:txBody>
            <a:bodyPr/>
            <a:lstStyle/>
            <a:p>
              <a:pPr eaLnBrk="1" fontAlgn="auto" hangingPunct="1">
                <a:defRPr/>
              </a:pPr>
              <a:endParaRPr lang="zh-CN" altLang="en-US" noProof="1"/>
            </a:p>
          </p:txBody>
        </p:sp>
      </p:grpSp>
      <p:sp>
        <p:nvSpPr>
          <p:cNvPr id="2054" name="文本框 62">
            <a:extLst>
              <a:ext uri="{FF2B5EF4-FFF2-40B4-BE49-F238E27FC236}">
                <a16:creationId xmlns:a16="http://schemas.microsoft.com/office/drawing/2014/main" id="{4DC80E5E-AE0A-46AC-83FF-B72DCE5B2BC0}"/>
              </a:ext>
            </a:extLst>
          </p:cNvPr>
          <p:cNvSpPr txBox="1">
            <a:spLocks noChangeArrowheads="1"/>
          </p:cNvSpPr>
          <p:nvPr/>
        </p:nvSpPr>
        <p:spPr bwMode="auto">
          <a:xfrm>
            <a:off x="2220054" y="2117331"/>
            <a:ext cx="7945924"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ctr" eaLnBrk="1" hangingPunct="1">
              <a:lnSpc>
                <a:spcPct val="100000"/>
              </a:lnSpc>
              <a:spcBef>
                <a:spcPct val="0"/>
              </a:spcBef>
              <a:buFontTx/>
              <a:buNone/>
            </a:pPr>
            <a:r>
              <a:rPr lang="zh-CN" altLang="en-US" sz="6000" b="1" dirty="0">
                <a:solidFill>
                  <a:srgbClr val="4B649F"/>
                </a:solidFill>
                <a:latin typeface="+mj-ea"/>
                <a:ea typeface="+mj-ea"/>
              </a:rPr>
              <a:t>大气污染时空态势分析</a:t>
            </a:r>
            <a:endParaRPr lang="en-US" altLang="zh-CN" sz="6000" b="1" dirty="0">
              <a:solidFill>
                <a:srgbClr val="4B649F"/>
              </a:solidFill>
              <a:latin typeface="+mj-ea"/>
              <a:ea typeface="+mj-ea"/>
            </a:endParaRPr>
          </a:p>
        </p:txBody>
      </p:sp>
      <p:sp>
        <p:nvSpPr>
          <p:cNvPr id="2057" name="文本框 1027">
            <a:extLst>
              <a:ext uri="{FF2B5EF4-FFF2-40B4-BE49-F238E27FC236}">
                <a16:creationId xmlns:a16="http://schemas.microsoft.com/office/drawing/2014/main" id="{E558CE01-D2C9-4713-BF00-652A9323FB58}"/>
              </a:ext>
            </a:extLst>
          </p:cNvPr>
          <p:cNvSpPr txBox="1">
            <a:spLocks noChangeArrowheads="1"/>
          </p:cNvSpPr>
          <p:nvPr/>
        </p:nvSpPr>
        <p:spPr bwMode="auto">
          <a:xfrm>
            <a:off x="3404397" y="4344891"/>
            <a:ext cx="538320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eaLnBrk="1" hangingPunct="1">
              <a:lnSpc>
                <a:spcPct val="100000"/>
              </a:lnSpc>
              <a:spcBef>
                <a:spcPct val="0"/>
              </a:spcBef>
              <a:buFontTx/>
              <a:buNone/>
            </a:pPr>
            <a:r>
              <a:rPr lang="zh-CN" altLang="en-US" sz="2400" dirty="0">
                <a:latin typeface="微软雅黑" panose="020B0503020204020204" pitchFamily="34" charset="-122"/>
              </a:rPr>
              <a:t>项目成员：郭杰 焦双城 孙浪涛 严慧颖</a:t>
            </a:r>
          </a:p>
        </p:txBody>
      </p:sp>
      <p:sp>
        <p:nvSpPr>
          <p:cNvPr id="2059" name="文本框 1066">
            <a:extLst>
              <a:ext uri="{FF2B5EF4-FFF2-40B4-BE49-F238E27FC236}">
                <a16:creationId xmlns:a16="http://schemas.microsoft.com/office/drawing/2014/main" id="{063936D9-33AB-4DE2-96F7-C9EFD2CD2F0B}"/>
              </a:ext>
            </a:extLst>
          </p:cNvPr>
          <p:cNvSpPr txBox="1">
            <a:spLocks noChangeArrowheads="1"/>
          </p:cNvSpPr>
          <p:nvPr/>
        </p:nvSpPr>
        <p:spPr bwMode="auto">
          <a:xfrm>
            <a:off x="1576642" y="622012"/>
            <a:ext cx="306904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eaLnBrk="1" hangingPunct="1">
              <a:lnSpc>
                <a:spcPct val="100000"/>
              </a:lnSpc>
              <a:spcBef>
                <a:spcPct val="0"/>
              </a:spcBef>
              <a:buFontTx/>
              <a:buNone/>
            </a:pPr>
            <a:r>
              <a:rPr lang="en-US" altLang="zh-CN" sz="3200" b="1" dirty="0">
                <a:solidFill>
                  <a:schemeClr val="bg1"/>
                </a:solidFill>
              </a:rPr>
              <a:t>China Vis 2021</a:t>
            </a:r>
            <a:endParaRPr lang="zh-CN" altLang="en-US" sz="3200" b="1" dirty="0">
              <a:solidFill>
                <a:schemeClr val="bg1"/>
              </a:solidFill>
            </a:endParaRPr>
          </a:p>
        </p:txBody>
      </p:sp>
      <p:sp>
        <p:nvSpPr>
          <p:cNvPr id="17" name="文本框 62">
            <a:extLst>
              <a:ext uri="{FF2B5EF4-FFF2-40B4-BE49-F238E27FC236}">
                <a16:creationId xmlns:a16="http://schemas.microsoft.com/office/drawing/2014/main" id="{EB6A58F5-5470-4CCF-8F2B-DBC08510BB42}"/>
              </a:ext>
            </a:extLst>
          </p:cNvPr>
          <p:cNvSpPr txBox="1">
            <a:spLocks noChangeArrowheads="1"/>
          </p:cNvSpPr>
          <p:nvPr/>
        </p:nvSpPr>
        <p:spPr bwMode="auto">
          <a:xfrm>
            <a:off x="2042355" y="3415777"/>
            <a:ext cx="7945924"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ctr" eaLnBrk="1" hangingPunct="1">
              <a:lnSpc>
                <a:spcPct val="100000"/>
              </a:lnSpc>
              <a:spcBef>
                <a:spcPct val="0"/>
              </a:spcBef>
              <a:buFontTx/>
              <a:buNone/>
            </a:pPr>
            <a:r>
              <a:rPr lang="en-US" altLang="zh-CN" sz="3600" b="1" dirty="0">
                <a:solidFill>
                  <a:srgbClr val="4B649F"/>
                </a:solidFill>
                <a:latin typeface="+mj-ea"/>
                <a:ea typeface="+mj-ea"/>
              </a:rPr>
              <a:t>ChinaVis2021</a:t>
            </a:r>
            <a:r>
              <a:rPr lang="zh-CN" altLang="en-US" sz="3600" b="1" dirty="0">
                <a:solidFill>
                  <a:srgbClr val="4B649F"/>
                </a:solidFill>
                <a:latin typeface="+mj-ea"/>
                <a:ea typeface="+mj-ea"/>
              </a:rPr>
              <a:t>挑战赛赛题</a:t>
            </a:r>
            <a:endParaRPr lang="en-US" altLang="zh-CN" sz="3600" b="1" dirty="0">
              <a:solidFill>
                <a:srgbClr val="4B649F"/>
              </a:solidFill>
              <a:latin typeface="+mj-ea"/>
              <a:ea typeface="+mj-ea"/>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任意多边形 10">
            <a:extLst>
              <a:ext uri="{FF2B5EF4-FFF2-40B4-BE49-F238E27FC236}">
                <a16:creationId xmlns:a16="http://schemas.microsoft.com/office/drawing/2014/main" id="{C617FFB9-5A20-4C30-B12B-E66DCAF7FB2C}"/>
              </a:ext>
            </a:extLst>
          </p:cNvPr>
          <p:cNvSpPr/>
          <p:nvPr/>
        </p:nvSpPr>
        <p:spPr>
          <a:xfrm rot="5400000">
            <a:off x="1882775" y="-1425575"/>
            <a:ext cx="914400" cy="4679950"/>
          </a:xfrm>
          <a:custGeom>
            <a:avLst/>
            <a:gdLst>
              <a:gd name="connsiteX0" fmla="*/ 0 w 990604"/>
              <a:gd name="connsiteY0" fmla="*/ 5956738 h 5956738"/>
              <a:gd name="connsiteX1" fmla="*/ 0 w 990604"/>
              <a:gd name="connsiteY1" fmla="*/ 317938 h 5956738"/>
              <a:gd name="connsiteX2" fmla="*/ 6 w 990604"/>
              <a:gd name="connsiteY2" fmla="*/ 317938 h 5956738"/>
              <a:gd name="connsiteX3" fmla="*/ 495305 w 990604"/>
              <a:gd name="connsiteY3" fmla="*/ 0 h 5956738"/>
              <a:gd name="connsiteX4" fmla="*/ 990604 w 990604"/>
              <a:gd name="connsiteY4" fmla="*/ 317938 h 5956738"/>
              <a:gd name="connsiteX5" fmla="*/ 990601 w 990604"/>
              <a:gd name="connsiteY5" fmla="*/ 317938 h 5956738"/>
              <a:gd name="connsiteX6" fmla="*/ 990601 w 990604"/>
              <a:gd name="connsiteY6" fmla="*/ 5956738 h 5956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0604" h="5956738">
                <a:moveTo>
                  <a:pt x="0" y="5956738"/>
                </a:moveTo>
                <a:lnTo>
                  <a:pt x="0" y="317938"/>
                </a:lnTo>
                <a:lnTo>
                  <a:pt x="6" y="317938"/>
                </a:lnTo>
                <a:lnTo>
                  <a:pt x="495305" y="0"/>
                </a:lnTo>
                <a:lnTo>
                  <a:pt x="990604" y="317938"/>
                </a:lnTo>
                <a:lnTo>
                  <a:pt x="990601" y="317938"/>
                </a:lnTo>
                <a:lnTo>
                  <a:pt x="990601" y="5956738"/>
                </a:lnTo>
                <a:close/>
              </a:path>
            </a:pathLst>
          </a:custGeom>
          <a:solidFill>
            <a:srgbClr val="4B649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sp>
        <p:nvSpPr>
          <p:cNvPr id="2" name="椭圆 1">
            <a:extLst>
              <a:ext uri="{FF2B5EF4-FFF2-40B4-BE49-F238E27FC236}">
                <a16:creationId xmlns:a16="http://schemas.microsoft.com/office/drawing/2014/main" id="{29E0C9E5-ECB7-4FA6-904C-4E7681A89B81}"/>
              </a:ext>
            </a:extLst>
          </p:cNvPr>
          <p:cNvSpPr/>
          <p:nvPr/>
        </p:nvSpPr>
        <p:spPr>
          <a:xfrm>
            <a:off x="323850" y="247650"/>
            <a:ext cx="1333500" cy="1333500"/>
          </a:xfrm>
          <a:prstGeom prst="ellipse">
            <a:avLst/>
          </a:prstGeom>
          <a:solidFill>
            <a:schemeClr val="bg1"/>
          </a:solidFill>
          <a:ln w="38100">
            <a:solidFill>
              <a:srgbClr val="4B649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grpSp>
        <p:nvGrpSpPr>
          <p:cNvPr id="3" name="组合 2">
            <a:extLst>
              <a:ext uri="{FF2B5EF4-FFF2-40B4-BE49-F238E27FC236}">
                <a16:creationId xmlns:a16="http://schemas.microsoft.com/office/drawing/2014/main" id="{934248B9-D327-49AD-9C1B-2D5E64779A22}"/>
              </a:ext>
            </a:extLst>
          </p:cNvPr>
          <p:cNvGrpSpPr/>
          <p:nvPr/>
        </p:nvGrpSpPr>
        <p:grpSpPr>
          <a:xfrm>
            <a:off x="475624" y="571426"/>
            <a:ext cx="1029952" cy="685949"/>
            <a:chOff x="5302250" y="2903538"/>
            <a:chExt cx="1587500" cy="1057276"/>
          </a:xfrm>
          <a:solidFill>
            <a:srgbClr val="4B649F"/>
          </a:solidFill>
        </p:grpSpPr>
        <p:sp>
          <p:nvSpPr>
            <p:cNvPr id="4" name="Freeform 84">
              <a:extLst>
                <a:ext uri="{FF2B5EF4-FFF2-40B4-BE49-F238E27FC236}">
                  <a16:creationId xmlns:a16="http://schemas.microsoft.com/office/drawing/2014/main" id="{9C8853F9-9284-421F-B942-D665B3C9820F}"/>
                </a:ext>
              </a:extLst>
            </p:cNvPr>
            <p:cNvSpPr/>
            <p:nvPr/>
          </p:nvSpPr>
          <p:spPr bwMode="auto">
            <a:xfrm>
              <a:off x="5362575" y="3040063"/>
              <a:ext cx="706438" cy="614363"/>
            </a:xfrm>
            <a:custGeom>
              <a:avLst/>
              <a:gdLst>
                <a:gd name="T0" fmla="*/ 181 w 187"/>
                <a:gd name="T1" fmla="*/ 49 h 162"/>
                <a:gd name="T2" fmla="*/ 187 w 187"/>
                <a:gd name="T3" fmla="*/ 66 h 162"/>
                <a:gd name="T4" fmla="*/ 187 w 187"/>
                <a:gd name="T5" fmla="*/ 162 h 162"/>
                <a:gd name="T6" fmla="*/ 176 w 187"/>
                <a:gd name="T7" fmla="*/ 153 h 162"/>
                <a:gd name="T8" fmla="*/ 92 w 187"/>
                <a:gd name="T9" fmla="*/ 115 h 162"/>
                <a:gd name="T10" fmla="*/ 73 w 187"/>
                <a:gd name="T11" fmla="*/ 114 h 162"/>
                <a:gd name="T12" fmla="*/ 8 w 187"/>
                <a:gd name="T13" fmla="*/ 131 h 162"/>
                <a:gd name="T14" fmla="*/ 1 w 187"/>
                <a:gd name="T15" fmla="*/ 131 h 162"/>
                <a:gd name="T16" fmla="*/ 2 w 187"/>
                <a:gd name="T17" fmla="*/ 126 h 162"/>
                <a:gd name="T18" fmla="*/ 26 w 187"/>
                <a:gd name="T19" fmla="*/ 70 h 162"/>
                <a:gd name="T20" fmla="*/ 48 w 187"/>
                <a:gd name="T21" fmla="*/ 20 h 162"/>
                <a:gd name="T22" fmla="*/ 53 w 187"/>
                <a:gd name="T23" fmla="*/ 13 h 162"/>
                <a:gd name="T24" fmla="*/ 62 w 187"/>
                <a:gd name="T25" fmla="*/ 9 h 162"/>
                <a:gd name="T26" fmla="*/ 130 w 187"/>
                <a:gd name="T27" fmla="*/ 11 h 162"/>
                <a:gd name="T28" fmla="*/ 181 w 187"/>
                <a:gd name="T29" fmla="*/ 49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7" h="162">
                  <a:moveTo>
                    <a:pt x="181" y="49"/>
                  </a:moveTo>
                  <a:cubicBezTo>
                    <a:pt x="184" y="54"/>
                    <a:pt x="187" y="60"/>
                    <a:pt x="187" y="66"/>
                  </a:cubicBezTo>
                  <a:cubicBezTo>
                    <a:pt x="187" y="162"/>
                    <a:pt x="187" y="162"/>
                    <a:pt x="187" y="162"/>
                  </a:cubicBezTo>
                  <a:cubicBezTo>
                    <a:pt x="187" y="162"/>
                    <a:pt x="178" y="154"/>
                    <a:pt x="176" y="153"/>
                  </a:cubicBezTo>
                  <a:cubicBezTo>
                    <a:pt x="168" y="148"/>
                    <a:pt x="133" y="120"/>
                    <a:pt x="92" y="115"/>
                  </a:cubicBezTo>
                  <a:cubicBezTo>
                    <a:pt x="86" y="114"/>
                    <a:pt x="79" y="114"/>
                    <a:pt x="73" y="114"/>
                  </a:cubicBezTo>
                  <a:cubicBezTo>
                    <a:pt x="32" y="114"/>
                    <a:pt x="8" y="131"/>
                    <a:pt x="8" y="131"/>
                  </a:cubicBezTo>
                  <a:cubicBezTo>
                    <a:pt x="5" y="133"/>
                    <a:pt x="2" y="133"/>
                    <a:pt x="1" y="131"/>
                  </a:cubicBezTo>
                  <a:cubicBezTo>
                    <a:pt x="0" y="130"/>
                    <a:pt x="1" y="128"/>
                    <a:pt x="2" y="126"/>
                  </a:cubicBezTo>
                  <a:cubicBezTo>
                    <a:pt x="26" y="70"/>
                    <a:pt x="26" y="70"/>
                    <a:pt x="26" y="70"/>
                  </a:cubicBezTo>
                  <a:cubicBezTo>
                    <a:pt x="48" y="20"/>
                    <a:pt x="48" y="20"/>
                    <a:pt x="48" y="20"/>
                  </a:cubicBezTo>
                  <a:cubicBezTo>
                    <a:pt x="49" y="18"/>
                    <a:pt x="51" y="15"/>
                    <a:pt x="53" y="13"/>
                  </a:cubicBezTo>
                  <a:cubicBezTo>
                    <a:pt x="55" y="11"/>
                    <a:pt x="59" y="10"/>
                    <a:pt x="62" y="9"/>
                  </a:cubicBezTo>
                  <a:cubicBezTo>
                    <a:pt x="65" y="9"/>
                    <a:pt x="98" y="0"/>
                    <a:pt x="130" y="11"/>
                  </a:cubicBezTo>
                  <a:cubicBezTo>
                    <a:pt x="163" y="22"/>
                    <a:pt x="179" y="45"/>
                    <a:pt x="181" y="49"/>
                  </a:cubicBezTo>
                  <a:close/>
                </a:path>
              </a:pathLst>
            </a:custGeom>
            <a:grpFill/>
            <a:ln>
              <a:noFill/>
            </a:ln>
          </p:spPr>
          <p:txBody>
            <a:bodyPr/>
            <a:lstStyle/>
            <a:p>
              <a:pPr eaLnBrk="1" fontAlgn="auto" hangingPunct="1">
                <a:defRPr/>
              </a:pPr>
              <a:endParaRPr lang="zh-CN" altLang="en-US" noProof="1"/>
            </a:p>
          </p:txBody>
        </p:sp>
        <p:sp>
          <p:nvSpPr>
            <p:cNvPr id="5" name="Freeform 85">
              <a:extLst>
                <a:ext uri="{FF2B5EF4-FFF2-40B4-BE49-F238E27FC236}">
                  <a16:creationId xmlns:a16="http://schemas.microsoft.com/office/drawing/2014/main" id="{DB97B227-0B03-44F8-9C4B-168C9F3DAC61}"/>
                </a:ext>
              </a:extLst>
            </p:cNvPr>
            <p:cNvSpPr/>
            <p:nvPr/>
          </p:nvSpPr>
          <p:spPr bwMode="auto">
            <a:xfrm>
              <a:off x="6115050" y="2903538"/>
              <a:ext cx="400050" cy="747713"/>
            </a:xfrm>
            <a:custGeom>
              <a:avLst/>
              <a:gdLst>
                <a:gd name="T0" fmla="*/ 44 w 106"/>
                <a:gd name="T1" fmla="*/ 119 h 197"/>
                <a:gd name="T2" fmla="*/ 3 w 106"/>
                <a:gd name="T3" fmla="*/ 187 h 197"/>
                <a:gd name="T4" fmla="*/ 0 w 106"/>
                <a:gd name="T5" fmla="*/ 197 h 197"/>
                <a:gd name="T6" fmla="*/ 0 w 106"/>
                <a:gd name="T7" fmla="*/ 83 h 197"/>
                <a:gd name="T8" fmla="*/ 1 w 106"/>
                <a:gd name="T9" fmla="*/ 64 h 197"/>
                <a:gd name="T10" fmla="*/ 16 w 106"/>
                <a:gd name="T11" fmla="*/ 29 h 197"/>
                <a:gd name="T12" fmla="*/ 49 w 106"/>
                <a:gd name="T13" fmla="*/ 1 h 197"/>
                <a:gd name="T14" fmla="*/ 54 w 106"/>
                <a:gd name="T15" fmla="*/ 0 h 197"/>
                <a:gd name="T16" fmla="*/ 64 w 106"/>
                <a:gd name="T17" fmla="*/ 6 h 197"/>
                <a:gd name="T18" fmla="*/ 85 w 106"/>
                <a:gd name="T19" fmla="*/ 42 h 197"/>
                <a:gd name="T20" fmla="*/ 86 w 106"/>
                <a:gd name="T21" fmla="*/ 42 h 197"/>
                <a:gd name="T22" fmla="*/ 104 w 106"/>
                <a:gd name="T23" fmla="*/ 74 h 197"/>
                <a:gd name="T24" fmla="*/ 105 w 106"/>
                <a:gd name="T25" fmla="*/ 82 h 197"/>
                <a:gd name="T26" fmla="*/ 99 w 106"/>
                <a:gd name="T27" fmla="*/ 87 h 197"/>
                <a:gd name="T28" fmla="*/ 44 w 106"/>
                <a:gd name="T29" fmla="*/ 119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6" h="197">
                  <a:moveTo>
                    <a:pt x="44" y="119"/>
                  </a:moveTo>
                  <a:cubicBezTo>
                    <a:pt x="25" y="137"/>
                    <a:pt x="12" y="156"/>
                    <a:pt x="3" y="187"/>
                  </a:cubicBezTo>
                  <a:cubicBezTo>
                    <a:pt x="0" y="197"/>
                    <a:pt x="0" y="197"/>
                    <a:pt x="0" y="197"/>
                  </a:cubicBezTo>
                  <a:cubicBezTo>
                    <a:pt x="0" y="83"/>
                    <a:pt x="0" y="83"/>
                    <a:pt x="0" y="83"/>
                  </a:cubicBezTo>
                  <a:cubicBezTo>
                    <a:pt x="0" y="77"/>
                    <a:pt x="0" y="69"/>
                    <a:pt x="1" y="64"/>
                  </a:cubicBezTo>
                  <a:cubicBezTo>
                    <a:pt x="1" y="63"/>
                    <a:pt x="3" y="47"/>
                    <a:pt x="16" y="29"/>
                  </a:cubicBezTo>
                  <a:cubicBezTo>
                    <a:pt x="30" y="11"/>
                    <a:pt x="48" y="1"/>
                    <a:pt x="49" y="1"/>
                  </a:cubicBezTo>
                  <a:cubicBezTo>
                    <a:pt x="51" y="0"/>
                    <a:pt x="52" y="0"/>
                    <a:pt x="54" y="0"/>
                  </a:cubicBezTo>
                  <a:cubicBezTo>
                    <a:pt x="58" y="0"/>
                    <a:pt x="62" y="2"/>
                    <a:pt x="64" y="6"/>
                  </a:cubicBezTo>
                  <a:cubicBezTo>
                    <a:pt x="85" y="42"/>
                    <a:pt x="85" y="42"/>
                    <a:pt x="85" y="42"/>
                  </a:cubicBezTo>
                  <a:cubicBezTo>
                    <a:pt x="86" y="42"/>
                    <a:pt x="86" y="42"/>
                    <a:pt x="86" y="42"/>
                  </a:cubicBezTo>
                  <a:cubicBezTo>
                    <a:pt x="104" y="74"/>
                    <a:pt x="104" y="74"/>
                    <a:pt x="104" y="74"/>
                  </a:cubicBezTo>
                  <a:cubicBezTo>
                    <a:pt x="106" y="76"/>
                    <a:pt x="106" y="79"/>
                    <a:pt x="105" y="82"/>
                  </a:cubicBezTo>
                  <a:cubicBezTo>
                    <a:pt x="104" y="84"/>
                    <a:pt x="102" y="86"/>
                    <a:pt x="99" y="87"/>
                  </a:cubicBezTo>
                  <a:cubicBezTo>
                    <a:pt x="99" y="87"/>
                    <a:pt x="66" y="99"/>
                    <a:pt x="44" y="119"/>
                  </a:cubicBezTo>
                  <a:close/>
                </a:path>
              </a:pathLst>
            </a:custGeom>
            <a:grpFill/>
            <a:ln>
              <a:noFill/>
            </a:ln>
          </p:spPr>
          <p:txBody>
            <a:bodyPr/>
            <a:lstStyle/>
            <a:p>
              <a:pPr eaLnBrk="1" fontAlgn="auto" hangingPunct="1">
                <a:defRPr/>
              </a:pPr>
              <a:endParaRPr lang="zh-CN" altLang="en-US" noProof="1"/>
            </a:p>
          </p:txBody>
        </p:sp>
        <p:sp>
          <p:nvSpPr>
            <p:cNvPr id="6" name="Freeform 86">
              <a:extLst>
                <a:ext uri="{FF2B5EF4-FFF2-40B4-BE49-F238E27FC236}">
                  <a16:creationId xmlns:a16="http://schemas.microsoft.com/office/drawing/2014/main" id="{5BD112DC-42CD-403E-AB85-CD1434FA25DB}"/>
                </a:ext>
              </a:extLst>
            </p:cNvPr>
            <p:cNvSpPr/>
            <p:nvPr/>
          </p:nvSpPr>
          <p:spPr bwMode="auto">
            <a:xfrm>
              <a:off x="6194425" y="3529013"/>
              <a:ext cx="642938" cy="160338"/>
            </a:xfrm>
            <a:custGeom>
              <a:avLst/>
              <a:gdLst>
                <a:gd name="T0" fmla="*/ 155 w 170"/>
                <a:gd name="T1" fmla="*/ 11 h 42"/>
                <a:gd name="T2" fmla="*/ 154 w 170"/>
                <a:gd name="T3" fmla="*/ 10 h 42"/>
                <a:gd name="T4" fmla="*/ 153 w 170"/>
                <a:gd name="T5" fmla="*/ 10 h 42"/>
                <a:gd name="T6" fmla="*/ 108 w 170"/>
                <a:gd name="T7" fmla="*/ 0 h 42"/>
                <a:gd name="T8" fmla="*/ 85 w 170"/>
                <a:gd name="T9" fmla="*/ 3 h 42"/>
                <a:gd name="T10" fmla="*/ 11 w 170"/>
                <a:gd name="T11" fmla="*/ 35 h 42"/>
                <a:gd name="T12" fmla="*/ 11 w 170"/>
                <a:gd name="T13" fmla="*/ 36 h 42"/>
                <a:gd name="T14" fmla="*/ 7 w 170"/>
                <a:gd name="T15" fmla="*/ 38 h 42"/>
                <a:gd name="T16" fmla="*/ 3 w 170"/>
                <a:gd name="T17" fmla="*/ 40 h 42"/>
                <a:gd name="T18" fmla="*/ 1 w 170"/>
                <a:gd name="T19" fmla="*/ 42 h 42"/>
                <a:gd name="T20" fmla="*/ 0 w 170"/>
                <a:gd name="T21" fmla="*/ 42 h 42"/>
                <a:gd name="T22" fmla="*/ 161 w 170"/>
                <a:gd name="T23" fmla="*/ 42 h 42"/>
                <a:gd name="T24" fmla="*/ 169 w 170"/>
                <a:gd name="T25" fmla="*/ 38 h 42"/>
                <a:gd name="T26" fmla="*/ 167 w 170"/>
                <a:gd name="T27" fmla="*/ 28 h 42"/>
                <a:gd name="T28" fmla="*/ 155 w 170"/>
                <a:gd name="T29" fmla="*/ 1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0" h="42">
                  <a:moveTo>
                    <a:pt x="155" y="11"/>
                  </a:moveTo>
                  <a:cubicBezTo>
                    <a:pt x="155" y="11"/>
                    <a:pt x="154" y="10"/>
                    <a:pt x="154" y="10"/>
                  </a:cubicBezTo>
                  <a:cubicBezTo>
                    <a:pt x="153" y="10"/>
                    <a:pt x="153" y="10"/>
                    <a:pt x="153" y="10"/>
                  </a:cubicBezTo>
                  <a:cubicBezTo>
                    <a:pt x="152" y="9"/>
                    <a:pt x="132" y="0"/>
                    <a:pt x="108" y="0"/>
                  </a:cubicBezTo>
                  <a:cubicBezTo>
                    <a:pt x="100" y="0"/>
                    <a:pt x="92" y="1"/>
                    <a:pt x="85" y="3"/>
                  </a:cubicBezTo>
                  <a:cubicBezTo>
                    <a:pt x="46" y="15"/>
                    <a:pt x="15" y="33"/>
                    <a:pt x="11" y="35"/>
                  </a:cubicBezTo>
                  <a:cubicBezTo>
                    <a:pt x="11" y="36"/>
                    <a:pt x="11" y="36"/>
                    <a:pt x="11" y="36"/>
                  </a:cubicBezTo>
                  <a:cubicBezTo>
                    <a:pt x="10" y="36"/>
                    <a:pt x="9" y="37"/>
                    <a:pt x="7" y="38"/>
                  </a:cubicBezTo>
                  <a:cubicBezTo>
                    <a:pt x="6" y="39"/>
                    <a:pt x="4" y="40"/>
                    <a:pt x="3" y="40"/>
                  </a:cubicBezTo>
                  <a:cubicBezTo>
                    <a:pt x="2" y="41"/>
                    <a:pt x="2" y="41"/>
                    <a:pt x="1" y="42"/>
                  </a:cubicBezTo>
                  <a:cubicBezTo>
                    <a:pt x="0" y="42"/>
                    <a:pt x="0" y="42"/>
                    <a:pt x="0" y="42"/>
                  </a:cubicBezTo>
                  <a:cubicBezTo>
                    <a:pt x="161" y="42"/>
                    <a:pt x="161" y="42"/>
                    <a:pt x="161" y="42"/>
                  </a:cubicBezTo>
                  <a:cubicBezTo>
                    <a:pt x="165" y="42"/>
                    <a:pt x="167" y="41"/>
                    <a:pt x="169" y="38"/>
                  </a:cubicBezTo>
                  <a:cubicBezTo>
                    <a:pt x="170" y="35"/>
                    <a:pt x="169" y="32"/>
                    <a:pt x="167" y="28"/>
                  </a:cubicBezTo>
                  <a:cubicBezTo>
                    <a:pt x="167" y="28"/>
                    <a:pt x="162" y="20"/>
                    <a:pt x="155" y="11"/>
                  </a:cubicBezTo>
                  <a:close/>
                </a:path>
              </a:pathLst>
            </a:custGeom>
            <a:grpFill/>
            <a:ln>
              <a:noFill/>
            </a:ln>
          </p:spPr>
          <p:txBody>
            <a:bodyPr/>
            <a:lstStyle/>
            <a:p>
              <a:pPr eaLnBrk="1" fontAlgn="auto" hangingPunct="1">
                <a:defRPr/>
              </a:pPr>
              <a:endParaRPr lang="zh-CN" altLang="en-US" noProof="1"/>
            </a:p>
          </p:txBody>
        </p:sp>
        <p:sp>
          <p:nvSpPr>
            <p:cNvPr id="7" name="Freeform 87">
              <a:extLst>
                <a:ext uri="{FF2B5EF4-FFF2-40B4-BE49-F238E27FC236}">
                  <a16:creationId xmlns:a16="http://schemas.microsoft.com/office/drawing/2014/main" id="{9C13A1AD-AEDB-4C01-B0D3-FB6AFFC3AEAF}"/>
                </a:ext>
              </a:extLst>
            </p:cNvPr>
            <p:cNvSpPr/>
            <p:nvPr/>
          </p:nvSpPr>
          <p:spPr bwMode="auto">
            <a:xfrm>
              <a:off x="5335588" y="3771901"/>
              <a:ext cx="1520825" cy="155575"/>
            </a:xfrm>
            <a:custGeom>
              <a:avLst/>
              <a:gdLst>
                <a:gd name="T0" fmla="*/ 402 w 402"/>
                <a:gd name="T1" fmla="*/ 24 h 41"/>
                <a:gd name="T2" fmla="*/ 385 w 402"/>
                <a:gd name="T3" fmla="*/ 41 h 41"/>
                <a:gd name="T4" fmla="*/ 382 w 402"/>
                <a:gd name="T5" fmla="*/ 41 h 41"/>
                <a:gd name="T6" fmla="*/ 232 w 402"/>
                <a:gd name="T7" fmla="*/ 28 h 41"/>
                <a:gd name="T8" fmla="*/ 217 w 402"/>
                <a:gd name="T9" fmla="*/ 34 h 41"/>
                <a:gd name="T10" fmla="*/ 216 w 402"/>
                <a:gd name="T11" fmla="*/ 35 h 41"/>
                <a:gd name="T12" fmla="*/ 201 w 402"/>
                <a:gd name="T13" fmla="*/ 40 h 41"/>
                <a:gd name="T14" fmla="*/ 201 w 402"/>
                <a:gd name="T15" fmla="*/ 40 h 41"/>
                <a:gd name="T16" fmla="*/ 186 w 402"/>
                <a:gd name="T17" fmla="*/ 35 h 41"/>
                <a:gd name="T18" fmla="*/ 185 w 402"/>
                <a:gd name="T19" fmla="*/ 34 h 41"/>
                <a:gd name="T20" fmla="*/ 170 w 402"/>
                <a:gd name="T21" fmla="*/ 28 h 41"/>
                <a:gd name="T22" fmla="*/ 20 w 402"/>
                <a:gd name="T23" fmla="*/ 41 h 41"/>
                <a:gd name="T24" fmla="*/ 17 w 402"/>
                <a:gd name="T25" fmla="*/ 41 h 41"/>
                <a:gd name="T26" fmla="*/ 0 w 402"/>
                <a:gd name="T27" fmla="*/ 24 h 41"/>
                <a:gd name="T28" fmla="*/ 16 w 402"/>
                <a:gd name="T29" fmla="*/ 7 h 41"/>
                <a:gd name="T30" fmla="*/ 17 w 402"/>
                <a:gd name="T31" fmla="*/ 7 h 41"/>
                <a:gd name="T32" fmla="*/ 164 w 402"/>
                <a:gd name="T33" fmla="*/ 0 h 41"/>
                <a:gd name="T34" fmla="*/ 177 w 402"/>
                <a:gd name="T35" fmla="*/ 6 h 41"/>
                <a:gd name="T36" fmla="*/ 182 w 402"/>
                <a:gd name="T37" fmla="*/ 6 h 41"/>
                <a:gd name="T38" fmla="*/ 194 w 402"/>
                <a:gd name="T39" fmla="*/ 0 h 41"/>
                <a:gd name="T40" fmla="*/ 208 w 402"/>
                <a:gd name="T41" fmla="*/ 0 h 41"/>
                <a:gd name="T42" fmla="*/ 220 w 402"/>
                <a:gd name="T43" fmla="*/ 6 h 41"/>
                <a:gd name="T44" fmla="*/ 225 w 402"/>
                <a:gd name="T45" fmla="*/ 6 h 41"/>
                <a:gd name="T46" fmla="*/ 238 w 402"/>
                <a:gd name="T47" fmla="*/ 0 h 41"/>
                <a:gd name="T48" fmla="*/ 385 w 402"/>
                <a:gd name="T49" fmla="*/ 7 h 41"/>
                <a:gd name="T50" fmla="*/ 386 w 402"/>
                <a:gd name="T51" fmla="*/ 7 h 41"/>
                <a:gd name="T52" fmla="*/ 402 w 402"/>
                <a:gd name="T53" fmla="*/ 24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02" h="41">
                  <a:moveTo>
                    <a:pt x="402" y="24"/>
                  </a:moveTo>
                  <a:cubicBezTo>
                    <a:pt x="402" y="33"/>
                    <a:pt x="394" y="41"/>
                    <a:pt x="385" y="41"/>
                  </a:cubicBezTo>
                  <a:cubicBezTo>
                    <a:pt x="384" y="41"/>
                    <a:pt x="383" y="41"/>
                    <a:pt x="382" y="41"/>
                  </a:cubicBezTo>
                  <a:cubicBezTo>
                    <a:pt x="232" y="28"/>
                    <a:pt x="232" y="28"/>
                    <a:pt x="232" y="28"/>
                  </a:cubicBezTo>
                  <a:cubicBezTo>
                    <a:pt x="227" y="28"/>
                    <a:pt x="220" y="31"/>
                    <a:pt x="217" y="34"/>
                  </a:cubicBezTo>
                  <a:cubicBezTo>
                    <a:pt x="217" y="34"/>
                    <a:pt x="217" y="34"/>
                    <a:pt x="216" y="35"/>
                  </a:cubicBezTo>
                  <a:cubicBezTo>
                    <a:pt x="214" y="38"/>
                    <a:pt x="208" y="40"/>
                    <a:pt x="201" y="40"/>
                  </a:cubicBezTo>
                  <a:cubicBezTo>
                    <a:pt x="201" y="40"/>
                    <a:pt x="201" y="40"/>
                    <a:pt x="201" y="40"/>
                  </a:cubicBezTo>
                  <a:cubicBezTo>
                    <a:pt x="194" y="40"/>
                    <a:pt x="188" y="38"/>
                    <a:pt x="186" y="35"/>
                  </a:cubicBezTo>
                  <a:cubicBezTo>
                    <a:pt x="185" y="34"/>
                    <a:pt x="185" y="34"/>
                    <a:pt x="185" y="34"/>
                  </a:cubicBezTo>
                  <a:cubicBezTo>
                    <a:pt x="182" y="31"/>
                    <a:pt x="175" y="28"/>
                    <a:pt x="170" y="28"/>
                  </a:cubicBezTo>
                  <a:cubicBezTo>
                    <a:pt x="20" y="41"/>
                    <a:pt x="20" y="41"/>
                    <a:pt x="20" y="41"/>
                  </a:cubicBezTo>
                  <a:cubicBezTo>
                    <a:pt x="19" y="41"/>
                    <a:pt x="18" y="41"/>
                    <a:pt x="17" y="41"/>
                  </a:cubicBezTo>
                  <a:cubicBezTo>
                    <a:pt x="8" y="41"/>
                    <a:pt x="0" y="33"/>
                    <a:pt x="0" y="24"/>
                  </a:cubicBezTo>
                  <a:cubicBezTo>
                    <a:pt x="0" y="15"/>
                    <a:pt x="7" y="8"/>
                    <a:pt x="16" y="7"/>
                  </a:cubicBezTo>
                  <a:cubicBezTo>
                    <a:pt x="16" y="7"/>
                    <a:pt x="16" y="7"/>
                    <a:pt x="17" y="7"/>
                  </a:cubicBezTo>
                  <a:cubicBezTo>
                    <a:pt x="164" y="0"/>
                    <a:pt x="164" y="0"/>
                    <a:pt x="164" y="0"/>
                  </a:cubicBezTo>
                  <a:cubicBezTo>
                    <a:pt x="169" y="0"/>
                    <a:pt x="175" y="2"/>
                    <a:pt x="177" y="6"/>
                  </a:cubicBezTo>
                  <a:cubicBezTo>
                    <a:pt x="178" y="10"/>
                    <a:pt x="181" y="10"/>
                    <a:pt x="182" y="6"/>
                  </a:cubicBezTo>
                  <a:cubicBezTo>
                    <a:pt x="183" y="2"/>
                    <a:pt x="189" y="0"/>
                    <a:pt x="194" y="0"/>
                  </a:cubicBezTo>
                  <a:cubicBezTo>
                    <a:pt x="208" y="0"/>
                    <a:pt x="208" y="0"/>
                    <a:pt x="208" y="0"/>
                  </a:cubicBezTo>
                  <a:cubicBezTo>
                    <a:pt x="213" y="0"/>
                    <a:pt x="219" y="2"/>
                    <a:pt x="220" y="6"/>
                  </a:cubicBezTo>
                  <a:cubicBezTo>
                    <a:pt x="221" y="10"/>
                    <a:pt x="224" y="10"/>
                    <a:pt x="225" y="6"/>
                  </a:cubicBezTo>
                  <a:cubicBezTo>
                    <a:pt x="227" y="2"/>
                    <a:pt x="233" y="0"/>
                    <a:pt x="238" y="0"/>
                  </a:cubicBezTo>
                  <a:cubicBezTo>
                    <a:pt x="385" y="7"/>
                    <a:pt x="385" y="7"/>
                    <a:pt x="385" y="7"/>
                  </a:cubicBezTo>
                  <a:cubicBezTo>
                    <a:pt x="386" y="7"/>
                    <a:pt x="386" y="7"/>
                    <a:pt x="386" y="7"/>
                  </a:cubicBezTo>
                  <a:cubicBezTo>
                    <a:pt x="395" y="8"/>
                    <a:pt x="402" y="15"/>
                    <a:pt x="402" y="24"/>
                  </a:cubicBezTo>
                  <a:close/>
                </a:path>
              </a:pathLst>
            </a:custGeom>
            <a:grpFill/>
            <a:ln>
              <a:noFill/>
            </a:ln>
          </p:spPr>
          <p:txBody>
            <a:bodyPr/>
            <a:lstStyle/>
            <a:p>
              <a:pPr eaLnBrk="1" fontAlgn="auto" hangingPunct="1">
                <a:defRPr/>
              </a:pPr>
              <a:endParaRPr lang="zh-CN" altLang="en-US" noProof="1"/>
            </a:p>
          </p:txBody>
        </p:sp>
        <p:sp>
          <p:nvSpPr>
            <p:cNvPr id="8" name="Freeform 88">
              <a:extLst>
                <a:ext uri="{FF2B5EF4-FFF2-40B4-BE49-F238E27FC236}">
                  <a16:creationId xmlns:a16="http://schemas.microsoft.com/office/drawing/2014/main" id="{321CEF27-99F0-483B-B629-6D4B0FA41764}"/>
                </a:ext>
              </a:extLst>
            </p:cNvPr>
            <p:cNvSpPr>
              <a:spLocks noEditPoints="1"/>
            </p:cNvSpPr>
            <p:nvPr/>
          </p:nvSpPr>
          <p:spPr bwMode="auto">
            <a:xfrm>
              <a:off x="5302250" y="3733801"/>
              <a:ext cx="1587500" cy="227013"/>
            </a:xfrm>
            <a:custGeom>
              <a:avLst/>
              <a:gdLst>
                <a:gd name="T0" fmla="*/ 394 w 420"/>
                <a:gd name="T1" fmla="*/ 60 h 60"/>
                <a:gd name="T2" fmla="*/ 394 w 420"/>
                <a:gd name="T3" fmla="*/ 60 h 60"/>
                <a:gd name="T4" fmla="*/ 391 w 420"/>
                <a:gd name="T5" fmla="*/ 60 h 60"/>
                <a:gd name="T6" fmla="*/ 390 w 420"/>
                <a:gd name="T7" fmla="*/ 60 h 60"/>
                <a:gd name="T8" fmla="*/ 240 w 420"/>
                <a:gd name="T9" fmla="*/ 47 h 60"/>
                <a:gd name="T10" fmla="*/ 240 w 420"/>
                <a:gd name="T11" fmla="*/ 47 h 60"/>
                <a:gd name="T12" fmla="*/ 235 w 420"/>
                <a:gd name="T13" fmla="*/ 49 h 60"/>
                <a:gd name="T14" fmla="*/ 235 w 420"/>
                <a:gd name="T15" fmla="*/ 52 h 60"/>
                <a:gd name="T16" fmla="*/ 230 w 420"/>
                <a:gd name="T17" fmla="*/ 53 h 60"/>
                <a:gd name="T18" fmla="*/ 210 w 420"/>
                <a:gd name="T19" fmla="*/ 59 h 60"/>
                <a:gd name="T20" fmla="*/ 210 w 420"/>
                <a:gd name="T21" fmla="*/ 59 h 60"/>
                <a:gd name="T22" fmla="*/ 190 w 420"/>
                <a:gd name="T23" fmla="*/ 53 h 60"/>
                <a:gd name="T24" fmla="*/ 186 w 420"/>
                <a:gd name="T25" fmla="*/ 52 h 60"/>
                <a:gd name="T26" fmla="*/ 185 w 420"/>
                <a:gd name="T27" fmla="*/ 49 h 60"/>
                <a:gd name="T28" fmla="*/ 180 w 420"/>
                <a:gd name="T29" fmla="*/ 47 h 60"/>
                <a:gd name="T30" fmla="*/ 29 w 420"/>
                <a:gd name="T31" fmla="*/ 60 h 60"/>
                <a:gd name="T32" fmla="*/ 26 w 420"/>
                <a:gd name="T33" fmla="*/ 60 h 60"/>
                <a:gd name="T34" fmla="*/ 0 w 420"/>
                <a:gd name="T35" fmla="*/ 34 h 60"/>
                <a:gd name="T36" fmla="*/ 25 w 420"/>
                <a:gd name="T37" fmla="*/ 8 h 60"/>
                <a:gd name="T38" fmla="*/ 25 w 420"/>
                <a:gd name="T39" fmla="*/ 8 h 60"/>
                <a:gd name="T40" fmla="*/ 173 w 420"/>
                <a:gd name="T41" fmla="*/ 1 h 60"/>
                <a:gd name="T42" fmla="*/ 188 w 420"/>
                <a:gd name="T43" fmla="*/ 5 h 60"/>
                <a:gd name="T44" fmla="*/ 203 w 420"/>
                <a:gd name="T45" fmla="*/ 0 h 60"/>
                <a:gd name="T46" fmla="*/ 217 w 420"/>
                <a:gd name="T47" fmla="*/ 0 h 60"/>
                <a:gd name="T48" fmla="*/ 232 w 420"/>
                <a:gd name="T49" fmla="*/ 5 h 60"/>
                <a:gd name="T50" fmla="*/ 247 w 420"/>
                <a:gd name="T51" fmla="*/ 1 h 60"/>
                <a:gd name="T52" fmla="*/ 395 w 420"/>
                <a:gd name="T53" fmla="*/ 8 h 60"/>
                <a:gd name="T54" fmla="*/ 420 w 420"/>
                <a:gd name="T55" fmla="*/ 34 h 60"/>
                <a:gd name="T56" fmla="*/ 394 w 420"/>
                <a:gd name="T57" fmla="*/ 60 h 60"/>
                <a:gd name="T58" fmla="*/ 26 w 420"/>
                <a:gd name="T59" fmla="*/ 26 h 60"/>
                <a:gd name="T60" fmla="*/ 18 w 420"/>
                <a:gd name="T61" fmla="*/ 34 h 60"/>
                <a:gd name="T62" fmla="*/ 26 w 420"/>
                <a:gd name="T63" fmla="*/ 42 h 60"/>
                <a:gd name="T64" fmla="*/ 26 w 420"/>
                <a:gd name="T65" fmla="*/ 42 h 60"/>
                <a:gd name="T66" fmla="*/ 28 w 420"/>
                <a:gd name="T67" fmla="*/ 42 h 60"/>
                <a:gd name="T68" fmla="*/ 178 w 420"/>
                <a:gd name="T69" fmla="*/ 29 h 60"/>
                <a:gd name="T70" fmla="*/ 180 w 420"/>
                <a:gd name="T71" fmla="*/ 29 h 60"/>
                <a:gd name="T72" fmla="*/ 199 w 420"/>
                <a:gd name="T73" fmla="*/ 36 h 60"/>
                <a:gd name="T74" fmla="*/ 200 w 420"/>
                <a:gd name="T75" fmla="*/ 36 h 60"/>
                <a:gd name="T76" fmla="*/ 202 w 420"/>
                <a:gd name="T77" fmla="*/ 39 h 60"/>
                <a:gd name="T78" fmla="*/ 210 w 420"/>
                <a:gd name="T79" fmla="*/ 41 h 60"/>
                <a:gd name="T80" fmla="*/ 210 w 420"/>
                <a:gd name="T81" fmla="*/ 41 h 60"/>
                <a:gd name="T82" fmla="*/ 218 w 420"/>
                <a:gd name="T83" fmla="*/ 39 h 60"/>
                <a:gd name="T84" fmla="*/ 220 w 420"/>
                <a:gd name="T85" fmla="*/ 36 h 60"/>
                <a:gd name="T86" fmla="*/ 221 w 420"/>
                <a:gd name="T87" fmla="*/ 36 h 60"/>
                <a:gd name="T88" fmla="*/ 242 w 420"/>
                <a:gd name="T89" fmla="*/ 29 h 60"/>
                <a:gd name="T90" fmla="*/ 392 w 420"/>
                <a:gd name="T91" fmla="*/ 42 h 60"/>
                <a:gd name="T92" fmla="*/ 394 w 420"/>
                <a:gd name="T93" fmla="*/ 42 h 60"/>
                <a:gd name="T94" fmla="*/ 402 w 420"/>
                <a:gd name="T95" fmla="*/ 34 h 60"/>
                <a:gd name="T96" fmla="*/ 395 w 420"/>
                <a:gd name="T97" fmla="*/ 26 h 60"/>
                <a:gd name="T98" fmla="*/ 394 w 420"/>
                <a:gd name="T99" fmla="*/ 26 h 60"/>
                <a:gd name="T100" fmla="*/ 246 w 420"/>
                <a:gd name="T101" fmla="*/ 19 h 60"/>
                <a:gd name="T102" fmla="*/ 246 w 420"/>
                <a:gd name="T103" fmla="*/ 19 h 60"/>
                <a:gd name="T104" fmla="*/ 242 w 420"/>
                <a:gd name="T105" fmla="*/ 20 h 60"/>
                <a:gd name="T106" fmla="*/ 231 w 420"/>
                <a:gd name="T107" fmla="*/ 28 h 60"/>
                <a:gd name="T108" fmla="*/ 221 w 420"/>
                <a:gd name="T109" fmla="*/ 20 h 60"/>
                <a:gd name="T110" fmla="*/ 217 w 420"/>
                <a:gd name="T111" fmla="*/ 19 h 60"/>
                <a:gd name="T112" fmla="*/ 203 w 420"/>
                <a:gd name="T113" fmla="*/ 19 h 60"/>
                <a:gd name="T114" fmla="*/ 199 w 420"/>
                <a:gd name="T115" fmla="*/ 20 h 60"/>
                <a:gd name="T116" fmla="*/ 189 w 420"/>
                <a:gd name="T117" fmla="*/ 28 h 60"/>
                <a:gd name="T118" fmla="*/ 178 w 420"/>
                <a:gd name="T119" fmla="*/ 20 h 60"/>
                <a:gd name="T120" fmla="*/ 174 w 420"/>
                <a:gd name="T121" fmla="*/ 19 h 60"/>
                <a:gd name="T122" fmla="*/ 26 w 420"/>
                <a:gd name="T123" fmla="*/ 26 h 60"/>
                <a:gd name="T124" fmla="*/ 26 w 420"/>
                <a:gd name="T125" fmla="*/ 2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20" h="60">
                  <a:moveTo>
                    <a:pt x="394" y="60"/>
                  </a:moveTo>
                  <a:cubicBezTo>
                    <a:pt x="394" y="60"/>
                    <a:pt x="394" y="60"/>
                    <a:pt x="394" y="60"/>
                  </a:cubicBezTo>
                  <a:cubicBezTo>
                    <a:pt x="393" y="60"/>
                    <a:pt x="392" y="60"/>
                    <a:pt x="391" y="60"/>
                  </a:cubicBezTo>
                  <a:cubicBezTo>
                    <a:pt x="390" y="60"/>
                    <a:pt x="390" y="60"/>
                    <a:pt x="390" y="60"/>
                  </a:cubicBezTo>
                  <a:cubicBezTo>
                    <a:pt x="240" y="47"/>
                    <a:pt x="240" y="47"/>
                    <a:pt x="240" y="47"/>
                  </a:cubicBezTo>
                  <a:cubicBezTo>
                    <a:pt x="240" y="47"/>
                    <a:pt x="240" y="47"/>
                    <a:pt x="240" y="47"/>
                  </a:cubicBezTo>
                  <a:cubicBezTo>
                    <a:pt x="238" y="47"/>
                    <a:pt x="236" y="48"/>
                    <a:pt x="235" y="49"/>
                  </a:cubicBezTo>
                  <a:cubicBezTo>
                    <a:pt x="235" y="52"/>
                    <a:pt x="235" y="52"/>
                    <a:pt x="235" y="52"/>
                  </a:cubicBezTo>
                  <a:cubicBezTo>
                    <a:pt x="230" y="53"/>
                    <a:pt x="230" y="53"/>
                    <a:pt x="230" y="53"/>
                  </a:cubicBezTo>
                  <a:cubicBezTo>
                    <a:pt x="225" y="57"/>
                    <a:pt x="218" y="59"/>
                    <a:pt x="210" y="59"/>
                  </a:cubicBezTo>
                  <a:cubicBezTo>
                    <a:pt x="210" y="59"/>
                    <a:pt x="210" y="59"/>
                    <a:pt x="210" y="59"/>
                  </a:cubicBezTo>
                  <a:cubicBezTo>
                    <a:pt x="202" y="59"/>
                    <a:pt x="195" y="57"/>
                    <a:pt x="190" y="53"/>
                  </a:cubicBezTo>
                  <a:cubicBezTo>
                    <a:pt x="186" y="52"/>
                    <a:pt x="186" y="52"/>
                    <a:pt x="186" y="52"/>
                  </a:cubicBezTo>
                  <a:cubicBezTo>
                    <a:pt x="185" y="49"/>
                    <a:pt x="185" y="49"/>
                    <a:pt x="185" y="49"/>
                  </a:cubicBezTo>
                  <a:cubicBezTo>
                    <a:pt x="184" y="48"/>
                    <a:pt x="182" y="47"/>
                    <a:pt x="180" y="47"/>
                  </a:cubicBezTo>
                  <a:cubicBezTo>
                    <a:pt x="29" y="60"/>
                    <a:pt x="29" y="60"/>
                    <a:pt x="29" y="60"/>
                  </a:cubicBezTo>
                  <a:cubicBezTo>
                    <a:pt x="28" y="60"/>
                    <a:pt x="27" y="60"/>
                    <a:pt x="26" y="60"/>
                  </a:cubicBezTo>
                  <a:cubicBezTo>
                    <a:pt x="12" y="60"/>
                    <a:pt x="0" y="48"/>
                    <a:pt x="0" y="34"/>
                  </a:cubicBezTo>
                  <a:cubicBezTo>
                    <a:pt x="0" y="20"/>
                    <a:pt x="11" y="9"/>
                    <a:pt x="25" y="8"/>
                  </a:cubicBezTo>
                  <a:cubicBezTo>
                    <a:pt x="25" y="8"/>
                    <a:pt x="25" y="8"/>
                    <a:pt x="25" y="8"/>
                  </a:cubicBezTo>
                  <a:cubicBezTo>
                    <a:pt x="173" y="1"/>
                    <a:pt x="173" y="1"/>
                    <a:pt x="173" y="1"/>
                  </a:cubicBezTo>
                  <a:cubicBezTo>
                    <a:pt x="178" y="1"/>
                    <a:pt x="184" y="2"/>
                    <a:pt x="188" y="5"/>
                  </a:cubicBezTo>
                  <a:cubicBezTo>
                    <a:pt x="192" y="2"/>
                    <a:pt x="197" y="0"/>
                    <a:pt x="203" y="0"/>
                  </a:cubicBezTo>
                  <a:cubicBezTo>
                    <a:pt x="217" y="0"/>
                    <a:pt x="217" y="0"/>
                    <a:pt x="217" y="0"/>
                  </a:cubicBezTo>
                  <a:cubicBezTo>
                    <a:pt x="223" y="0"/>
                    <a:pt x="228" y="2"/>
                    <a:pt x="232" y="5"/>
                  </a:cubicBezTo>
                  <a:cubicBezTo>
                    <a:pt x="236" y="2"/>
                    <a:pt x="242" y="1"/>
                    <a:pt x="247" y="1"/>
                  </a:cubicBezTo>
                  <a:cubicBezTo>
                    <a:pt x="395" y="8"/>
                    <a:pt x="395" y="8"/>
                    <a:pt x="395" y="8"/>
                  </a:cubicBezTo>
                  <a:cubicBezTo>
                    <a:pt x="409" y="9"/>
                    <a:pt x="420" y="20"/>
                    <a:pt x="420" y="34"/>
                  </a:cubicBezTo>
                  <a:cubicBezTo>
                    <a:pt x="420" y="48"/>
                    <a:pt x="408" y="60"/>
                    <a:pt x="394" y="60"/>
                  </a:cubicBezTo>
                  <a:close/>
                  <a:moveTo>
                    <a:pt x="26" y="26"/>
                  </a:moveTo>
                  <a:cubicBezTo>
                    <a:pt x="21" y="26"/>
                    <a:pt x="18" y="30"/>
                    <a:pt x="18" y="34"/>
                  </a:cubicBezTo>
                  <a:cubicBezTo>
                    <a:pt x="18" y="38"/>
                    <a:pt x="22" y="42"/>
                    <a:pt x="26" y="42"/>
                  </a:cubicBezTo>
                  <a:cubicBezTo>
                    <a:pt x="26" y="42"/>
                    <a:pt x="26" y="42"/>
                    <a:pt x="26" y="42"/>
                  </a:cubicBezTo>
                  <a:cubicBezTo>
                    <a:pt x="27" y="42"/>
                    <a:pt x="28" y="42"/>
                    <a:pt x="28" y="42"/>
                  </a:cubicBezTo>
                  <a:cubicBezTo>
                    <a:pt x="178" y="29"/>
                    <a:pt x="178" y="29"/>
                    <a:pt x="178" y="29"/>
                  </a:cubicBezTo>
                  <a:cubicBezTo>
                    <a:pt x="179" y="29"/>
                    <a:pt x="179" y="29"/>
                    <a:pt x="180" y="29"/>
                  </a:cubicBezTo>
                  <a:cubicBezTo>
                    <a:pt x="187" y="29"/>
                    <a:pt x="194" y="32"/>
                    <a:pt x="199" y="36"/>
                  </a:cubicBezTo>
                  <a:cubicBezTo>
                    <a:pt x="200" y="36"/>
                    <a:pt x="200" y="36"/>
                    <a:pt x="200" y="36"/>
                  </a:cubicBezTo>
                  <a:cubicBezTo>
                    <a:pt x="202" y="39"/>
                    <a:pt x="202" y="39"/>
                    <a:pt x="202" y="39"/>
                  </a:cubicBezTo>
                  <a:cubicBezTo>
                    <a:pt x="202" y="40"/>
                    <a:pt x="205" y="41"/>
                    <a:pt x="210" y="41"/>
                  </a:cubicBezTo>
                  <a:cubicBezTo>
                    <a:pt x="210" y="41"/>
                    <a:pt x="210" y="41"/>
                    <a:pt x="210" y="41"/>
                  </a:cubicBezTo>
                  <a:cubicBezTo>
                    <a:pt x="215" y="41"/>
                    <a:pt x="218" y="40"/>
                    <a:pt x="218" y="39"/>
                  </a:cubicBezTo>
                  <a:cubicBezTo>
                    <a:pt x="220" y="36"/>
                    <a:pt x="220" y="36"/>
                    <a:pt x="220" y="36"/>
                  </a:cubicBezTo>
                  <a:cubicBezTo>
                    <a:pt x="221" y="36"/>
                    <a:pt x="221" y="36"/>
                    <a:pt x="221" y="36"/>
                  </a:cubicBezTo>
                  <a:cubicBezTo>
                    <a:pt x="227" y="32"/>
                    <a:pt x="235" y="29"/>
                    <a:pt x="242" y="29"/>
                  </a:cubicBezTo>
                  <a:cubicBezTo>
                    <a:pt x="392" y="42"/>
                    <a:pt x="392" y="42"/>
                    <a:pt x="392" y="42"/>
                  </a:cubicBezTo>
                  <a:cubicBezTo>
                    <a:pt x="392" y="42"/>
                    <a:pt x="393" y="42"/>
                    <a:pt x="394" y="42"/>
                  </a:cubicBezTo>
                  <a:cubicBezTo>
                    <a:pt x="398" y="42"/>
                    <a:pt x="402" y="38"/>
                    <a:pt x="402" y="34"/>
                  </a:cubicBezTo>
                  <a:cubicBezTo>
                    <a:pt x="402" y="30"/>
                    <a:pt x="399" y="26"/>
                    <a:pt x="395" y="26"/>
                  </a:cubicBezTo>
                  <a:cubicBezTo>
                    <a:pt x="394" y="26"/>
                    <a:pt x="394" y="26"/>
                    <a:pt x="394" y="26"/>
                  </a:cubicBezTo>
                  <a:cubicBezTo>
                    <a:pt x="246" y="19"/>
                    <a:pt x="246" y="19"/>
                    <a:pt x="246" y="19"/>
                  </a:cubicBezTo>
                  <a:cubicBezTo>
                    <a:pt x="246" y="19"/>
                    <a:pt x="246" y="19"/>
                    <a:pt x="246" y="19"/>
                  </a:cubicBezTo>
                  <a:cubicBezTo>
                    <a:pt x="244" y="19"/>
                    <a:pt x="243" y="20"/>
                    <a:pt x="242" y="20"/>
                  </a:cubicBezTo>
                  <a:cubicBezTo>
                    <a:pt x="239" y="27"/>
                    <a:pt x="234" y="28"/>
                    <a:pt x="231" y="28"/>
                  </a:cubicBezTo>
                  <a:cubicBezTo>
                    <a:pt x="227" y="28"/>
                    <a:pt x="223" y="25"/>
                    <a:pt x="221" y="20"/>
                  </a:cubicBezTo>
                  <a:cubicBezTo>
                    <a:pt x="220" y="19"/>
                    <a:pt x="219" y="19"/>
                    <a:pt x="217" y="19"/>
                  </a:cubicBezTo>
                  <a:cubicBezTo>
                    <a:pt x="203" y="19"/>
                    <a:pt x="203" y="19"/>
                    <a:pt x="203" y="19"/>
                  </a:cubicBezTo>
                  <a:cubicBezTo>
                    <a:pt x="201" y="19"/>
                    <a:pt x="200" y="19"/>
                    <a:pt x="199" y="20"/>
                  </a:cubicBezTo>
                  <a:cubicBezTo>
                    <a:pt x="197" y="25"/>
                    <a:pt x="193" y="28"/>
                    <a:pt x="189" y="28"/>
                  </a:cubicBezTo>
                  <a:cubicBezTo>
                    <a:pt x="186" y="28"/>
                    <a:pt x="181" y="27"/>
                    <a:pt x="178" y="20"/>
                  </a:cubicBezTo>
                  <a:cubicBezTo>
                    <a:pt x="177" y="20"/>
                    <a:pt x="176" y="19"/>
                    <a:pt x="174" y="19"/>
                  </a:cubicBezTo>
                  <a:cubicBezTo>
                    <a:pt x="26" y="26"/>
                    <a:pt x="26" y="26"/>
                    <a:pt x="26" y="26"/>
                  </a:cubicBezTo>
                  <a:cubicBezTo>
                    <a:pt x="26" y="26"/>
                    <a:pt x="26" y="26"/>
                    <a:pt x="26" y="26"/>
                  </a:cubicBezTo>
                  <a:close/>
                </a:path>
              </a:pathLst>
            </a:custGeom>
            <a:grpFill/>
            <a:ln>
              <a:noFill/>
            </a:ln>
          </p:spPr>
          <p:txBody>
            <a:bodyPr/>
            <a:lstStyle/>
            <a:p>
              <a:pPr eaLnBrk="1" fontAlgn="auto" hangingPunct="1">
                <a:defRPr/>
              </a:pPr>
              <a:endParaRPr lang="zh-CN" altLang="en-US" noProof="1"/>
            </a:p>
          </p:txBody>
        </p:sp>
        <p:sp>
          <p:nvSpPr>
            <p:cNvPr id="9" name="Freeform 89">
              <a:extLst>
                <a:ext uri="{FF2B5EF4-FFF2-40B4-BE49-F238E27FC236}">
                  <a16:creationId xmlns:a16="http://schemas.microsoft.com/office/drawing/2014/main" id="{945FC2B2-A85C-4883-B690-0A9A447CBC08}"/>
                </a:ext>
              </a:extLst>
            </p:cNvPr>
            <p:cNvSpPr/>
            <p:nvPr/>
          </p:nvSpPr>
          <p:spPr bwMode="auto">
            <a:xfrm>
              <a:off x="5354638" y="3525838"/>
              <a:ext cx="669925" cy="163513"/>
            </a:xfrm>
            <a:custGeom>
              <a:avLst/>
              <a:gdLst>
                <a:gd name="T0" fmla="*/ 169 w 177"/>
                <a:gd name="T1" fmla="*/ 37 h 43"/>
                <a:gd name="T2" fmla="*/ 168 w 177"/>
                <a:gd name="T3" fmla="*/ 36 h 43"/>
                <a:gd name="T4" fmla="*/ 92 w 177"/>
                <a:gd name="T5" fmla="*/ 1 h 43"/>
                <a:gd name="T6" fmla="*/ 75 w 177"/>
                <a:gd name="T7" fmla="*/ 0 h 43"/>
                <a:gd name="T8" fmla="*/ 18 w 177"/>
                <a:gd name="T9" fmla="*/ 15 h 43"/>
                <a:gd name="T10" fmla="*/ 3 w 177"/>
                <a:gd name="T11" fmla="*/ 29 h 43"/>
                <a:gd name="T12" fmla="*/ 1 w 177"/>
                <a:gd name="T13" fmla="*/ 39 h 43"/>
                <a:gd name="T14" fmla="*/ 9 w 177"/>
                <a:gd name="T15" fmla="*/ 43 h 43"/>
                <a:gd name="T16" fmla="*/ 177 w 177"/>
                <a:gd name="T17" fmla="*/ 43 h 43"/>
                <a:gd name="T18" fmla="*/ 169 w 177"/>
                <a:gd name="T19"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7" h="43">
                  <a:moveTo>
                    <a:pt x="169" y="37"/>
                  </a:moveTo>
                  <a:cubicBezTo>
                    <a:pt x="168" y="36"/>
                    <a:pt x="168" y="36"/>
                    <a:pt x="168" y="36"/>
                  </a:cubicBezTo>
                  <a:cubicBezTo>
                    <a:pt x="141" y="16"/>
                    <a:pt x="115" y="5"/>
                    <a:pt x="92" y="1"/>
                  </a:cubicBezTo>
                  <a:cubicBezTo>
                    <a:pt x="87" y="1"/>
                    <a:pt x="81" y="0"/>
                    <a:pt x="75" y="0"/>
                  </a:cubicBezTo>
                  <a:cubicBezTo>
                    <a:pt x="40" y="0"/>
                    <a:pt x="18" y="15"/>
                    <a:pt x="18" y="15"/>
                  </a:cubicBezTo>
                  <a:cubicBezTo>
                    <a:pt x="16" y="16"/>
                    <a:pt x="6" y="23"/>
                    <a:pt x="3" y="29"/>
                  </a:cubicBezTo>
                  <a:cubicBezTo>
                    <a:pt x="1" y="33"/>
                    <a:pt x="0" y="36"/>
                    <a:pt x="1" y="39"/>
                  </a:cubicBezTo>
                  <a:cubicBezTo>
                    <a:pt x="3" y="42"/>
                    <a:pt x="5" y="43"/>
                    <a:pt x="9" y="43"/>
                  </a:cubicBezTo>
                  <a:cubicBezTo>
                    <a:pt x="177" y="43"/>
                    <a:pt x="177" y="43"/>
                    <a:pt x="177" y="43"/>
                  </a:cubicBezTo>
                  <a:cubicBezTo>
                    <a:pt x="174" y="40"/>
                    <a:pt x="170" y="37"/>
                    <a:pt x="169" y="37"/>
                  </a:cubicBezTo>
                  <a:close/>
                </a:path>
              </a:pathLst>
            </a:custGeom>
            <a:grpFill/>
            <a:ln>
              <a:noFill/>
            </a:ln>
          </p:spPr>
          <p:txBody>
            <a:bodyPr/>
            <a:lstStyle/>
            <a:p>
              <a:pPr eaLnBrk="1" fontAlgn="auto" hangingPunct="1">
                <a:defRPr/>
              </a:pPr>
              <a:endParaRPr lang="zh-CN" altLang="en-US" noProof="1"/>
            </a:p>
          </p:txBody>
        </p:sp>
        <p:sp>
          <p:nvSpPr>
            <p:cNvPr id="10" name="Freeform 90">
              <a:extLst>
                <a:ext uri="{FF2B5EF4-FFF2-40B4-BE49-F238E27FC236}">
                  <a16:creationId xmlns:a16="http://schemas.microsoft.com/office/drawing/2014/main" id="{CB7527B2-929A-4D67-8D7A-7EB196127A49}"/>
                </a:ext>
              </a:extLst>
            </p:cNvPr>
            <p:cNvSpPr/>
            <p:nvPr/>
          </p:nvSpPr>
          <p:spPr bwMode="auto">
            <a:xfrm>
              <a:off x="6175375" y="3063876"/>
              <a:ext cx="654050" cy="571500"/>
            </a:xfrm>
            <a:custGeom>
              <a:avLst/>
              <a:gdLst>
                <a:gd name="T0" fmla="*/ 171 w 173"/>
                <a:gd name="T1" fmla="*/ 114 h 151"/>
                <a:gd name="T2" fmla="*/ 157 w 173"/>
                <a:gd name="T3" fmla="*/ 87 h 151"/>
                <a:gd name="T4" fmla="*/ 157 w 173"/>
                <a:gd name="T5" fmla="*/ 86 h 151"/>
                <a:gd name="T6" fmla="*/ 123 w 173"/>
                <a:gd name="T7" fmla="*/ 21 h 151"/>
                <a:gd name="T8" fmla="*/ 116 w 173"/>
                <a:gd name="T9" fmla="*/ 8 h 151"/>
                <a:gd name="T10" fmla="*/ 115 w 173"/>
                <a:gd name="T11" fmla="*/ 7 h 151"/>
                <a:gd name="T12" fmla="*/ 87 w 173"/>
                <a:gd name="T13" fmla="*/ 0 h 151"/>
                <a:gd name="T14" fmla="*/ 101 w 173"/>
                <a:gd name="T15" fmla="*/ 24 h 151"/>
                <a:gd name="T16" fmla="*/ 103 w 173"/>
                <a:gd name="T17" fmla="*/ 45 h 151"/>
                <a:gd name="T18" fmla="*/ 88 w 173"/>
                <a:gd name="T19" fmla="*/ 59 h 151"/>
                <a:gd name="T20" fmla="*/ 38 w 173"/>
                <a:gd name="T21" fmla="*/ 87 h 151"/>
                <a:gd name="T22" fmla="*/ 1 w 173"/>
                <a:gd name="T23" fmla="*/ 149 h 151"/>
                <a:gd name="T24" fmla="*/ 0 w 173"/>
                <a:gd name="T25" fmla="*/ 151 h 151"/>
                <a:gd name="T26" fmla="*/ 1 w 173"/>
                <a:gd name="T27" fmla="*/ 151 h 151"/>
                <a:gd name="T28" fmla="*/ 9 w 173"/>
                <a:gd name="T29" fmla="*/ 146 h 151"/>
                <a:gd name="T30" fmla="*/ 86 w 173"/>
                <a:gd name="T31" fmla="*/ 112 h 151"/>
                <a:gd name="T32" fmla="*/ 113 w 173"/>
                <a:gd name="T33" fmla="*/ 109 h 151"/>
                <a:gd name="T34" fmla="*/ 165 w 173"/>
                <a:gd name="T35" fmla="*/ 120 h 151"/>
                <a:gd name="T36" fmla="*/ 169 w 173"/>
                <a:gd name="T37" fmla="*/ 121 h 151"/>
                <a:gd name="T38" fmla="*/ 172 w 173"/>
                <a:gd name="T39" fmla="*/ 120 h 151"/>
                <a:gd name="T40" fmla="*/ 171 w 173"/>
                <a:gd name="T41" fmla="*/ 114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3" h="151">
                  <a:moveTo>
                    <a:pt x="171" y="114"/>
                  </a:moveTo>
                  <a:cubicBezTo>
                    <a:pt x="157" y="87"/>
                    <a:pt x="157" y="87"/>
                    <a:pt x="157" y="87"/>
                  </a:cubicBezTo>
                  <a:cubicBezTo>
                    <a:pt x="157" y="86"/>
                    <a:pt x="157" y="86"/>
                    <a:pt x="157" y="86"/>
                  </a:cubicBezTo>
                  <a:cubicBezTo>
                    <a:pt x="123" y="21"/>
                    <a:pt x="123" y="21"/>
                    <a:pt x="123" y="21"/>
                  </a:cubicBezTo>
                  <a:cubicBezTo>
                    <a:pt x="120" y="17"/>
                    <a:pt x="117" y="11"/>
                    <a:pt x="116" y="8"/>
                  </a:cubicBezTo>
                  <a:cubicBezTo>
                    <a:pt x="115" y="7"/>
                    <a:pt x="115" y="7"/>
                    <a:pt x="115" y="7"/>
                  </a:cubicBezTo>
                  <a:cubicBezTo>
                    <a:pt x="115" y="7"/>
                    <a:pt x="101" y="0"/>
                    <a:pt x="87" y="0"/>
                  </a:cubicBezTo>
                  <a:cubicBezTo>
                    <a:pt x="101" y="24"/>
                    <a:pt x="101" y="24"/>
                    <a:pt x="101" y="24"/>
                  </a:cubicBezTo>
                  <a:cubicBezTo>
                    <a:pt x="105" y="31"/>
                    <a:pt x="105" y="38"/>
                    <a:pt x="103" y="45"/>
                  </a:cubicBezTo>
                  <a:cubicBezTo>
                    <a:pt x="100" y="51"/>
                    <a:pt x="95" y="56"/>
                    <a:pt x="88" y="59"/>
                  </a:cubicBezTo>
                  <a:cubicBezTo>
                    <a:pt x="85" y="60"/>
                    <a:pt x="56" y="71"/>
                    <a:pt x="38" y="87"/>
                  </a:cubicBezTo>
                  <a:cubicBezTo>
                    <a:pt x="19" y="105"/>
                    <a:pt x="8" y="123"/>
                    <a:pt x="1" y="149"/>
                  </a:cubicBezTo>
                  <a:cubicBezTo>
                    <a:pt x="0" y="151"/>
                    <a:pt x="0" y="151"/>
                    <a:pt x="0" y="151"/>
                  </a:cubicBezTo>
                  <a:cubicBezTo>
                    <a:pt x="0" y="151"/>
                    <a:pt x="1" y="151"/>
                    <a:pt x="1" y="151"/>
                  </a:cubicBezTo>
                  <a:cubicBezTo>
                    <a:pt x="3" y="149"/>
                    <a:pt x="6" y="147"/>
                    <a:pt x="9" y="146"/>
                  </a:cubicBezTo>
                  <a:cubicBezTo>
                    <a:pt x="9" y="146"/>
                    <a:pt x="42" y="125"/>
                    <a:pt x="86" y="112"/>
                  </a:cubicBezTo>
                  <a:cubicBezTo>
                    <a:pt x="95" y="110"/>
                    <a:pt x="104" y="109"/>
                    <a:pt x="113" y="109"/>
                  </a:cubicBezTo>
                  <a:cubicBezTo>
                    <a:pt x="141" y="109"/>
                    <a:pt x="165" y="120"/>
                    <a:pt x="165" y="120"/>
                  </a:cubicBezTo>
                  <a:cubicBezTo>
                    <a:pt x="167" y="121"/>
                    <a:pt x="168" y="121"/>
                    <a:pt x="169" y="121"/>
                  </a:cubicBezTo>
                  <a:cubicBezTo>
                    <a:pt x="171" y="121"/>
                    <a:pt x="172" y="120"/>
                    <a:pt x="172" y="120"/>
                  </a:cubicBezTo>
                  <a:cubicBezTo>
                    <a:pt x="173" y="118"/>
                    <a:pt x="172" y="116"/>
                    <a:pt x="171" y="114"/>
                  </a:cubicBezTo>
                  <a:close/>
                </a:path>
              </a:pathLst>
            </a:custGeom>
            <a:grpFill/>
            <a:ln>
              <a:noFill/>
            </a:ln>
          </p:spPr>
          <p:txBody>
            <a:bodyPr/>
            <a:lstStyle/>
            <a:p>
              <a:pPr eaLnBrk="1" fontAlgn="auto" hangingPunct="1">
                <a:defRPr/>
              </a:pPr>
              <a:endParaRPr lang="zh-CN" altLang="en-US" noProof="1"/>
            </a:p>
          </p:txBody>
        </p:sp>
      </p:grpSp>
      <p:sp>
        <p:nvSpPr>
          <p:cNvPr id="4102" name="文本框 11">
            <a:extLst>
              <a:ext uri="{FF2B5EF4-FFF2-40B4-BE49-F238E27FC236}">
                <a16:creationId xmlns:a16="http://schemas.microsoft.com/office/drawing/2014/main" id="{99F81CD7-EDA6-4548-912F-8E29F0C5F6BF}"/>
              </a:ext>
            </a:extLst>
          </p:cNvPr>
          <p:cNvSpPr txBox="1">
            <a:spLocks noChangeArrowheads="1"/>
          </p:cNvSpPr>
          <p:nvPr/>
        </p:nvSpPr>
        <p:spPr bwMode="auto">
          <a:xfrm>
            <a:off x="1738313" y="552450"/>
            <a:ext cx="203132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eaLnBrk="1" hangingPunct="1">
              <a:lnSpc>
                <a:spcPct val="100000"/>
              </a:lnSpc>
              <a:spcBef>
                <a:spcPct val="0"/>
              </a:spcBef>
              <a:buFontTx/>
              <a:buNone/>
            </a:pPr>
            <a:r>
              <a:rPr lang="zh-CN" altLang="en-US" sz="3600" dirty="0">
                <a:solidFill>
                  <a:schemeClr val="bg1"/>
                </a:solidFill>
              </a:rPr>
              <a:t>数据处理</a:t>
            </a:r>
          </a:p>
        </p:txBody>
      </p:sp>
      <p:sp>
        <p:nvSpPr>
          <p:cNvPr id="14" name="文本框 13">
            <a:extLst>
              <a:ext uri="{FF2B5EF4-FFF2-40B4-BE49-F238E27FC236}">
                <a16:creationId xmlns:a16="http://schemas.microsoft.com/office/drawing/2014/main" id="{3875D94C-326B-4C85-9FC5-7C2144685A31}"/>
              </a:ext>
            </a:extLst>
          </p:cNvPr>
          <p:cNvSpPr txBox="1"/>
          <p:nvPr/>
        </p:nvSpPr>
        <p:spPr>
          <a:xfrm>
            <a:off x="3935505" y="1581150"/>
            <a:ext cx="4025154" cy="646331"/>
          </a:xfrm>
          <a:prstGeom prst="rect">
            <a:avLst/>
          </a:prstGeom>
          <a:noFill/>
        </p:spPr>
        <p:txBody>
          <a:bodyPr wrap="square">
            <a:spAutoFit/>
          </a:bodyPr>
          <a:lstStyle/>
          <a:p>
            <a:r>
              <a:rPr lang="zh-CN" altLang="zh-CN" sz="3600" dirty="0">
                <a:effectLst/>
                <a:latin typeface="微软雅黑" panose="020B0503020204020204" pitchFamily="34" charset="-122"/>
                <a:cs typeface="Times New Roman" panose="02020603050405020304" pitchFamily="18" charset="0"/>
              </a:rPr>
              <a:t>污染等级体系结构</a:t>
            </a:r>
            <a:endParaRPr lang="zh-CN" altLang="en-US" sz="3600" dirty="0">
              <a:latin typeface="微软雅黑" panose="020B0503020204020204" pitchFamily="34" charset="-122"/>
            </a:endParaRPr>
          </a:p>
        </p:txBody>
      </p:sp>
      <p:pic>
        <p:nvPicPr>
          <p:cNvPr id="15" name="image3.jpeg">
            <a:extLst>
              <a:ext uri="{FF2B5EF4-FFF2-40B4-BE49-F238E27FC236}">
                <a16:creationId xmlns:a16="http://schemas.microsoft.com/office/drawing/2014/main" id="{E7D50A04-74E5-4612-80BB-D1FCC7F350BA}"/>
              </a:ext>
            </a:extLst>
          </p:cNvPr>
          <p:cNvPicPr/>
          <p:nvPr/>
        </p:nvPicPr>
        <p:blipFill>
          <a:blip r:embed="rId2" cstate="print"/>
          <a:stretch>
            <a:fillRect/>
          </a:stretch>
        </p:blipFill>
        <p:spPr>
          <a:xfrm>
            <a:off x="944253" y="2437031"/>
            <a:ext cx="4945305" cy="3516630"/>
          </a:xfrm>
          <a:prstGeom prst="rect">
            <a:avLst/>
          </a:prstGeom>
        </p:spPr>
      </p:pic>
      <p:pic>
        <p:nvPicPr>
          <p:cNvPr id="16" name="image4.jpeg">
            <a:extLst>
              <a:ext uri="{FF2B5EF4-FFF2-40B4-BE49-F238E27FC236}">
                <a16:creationId xmlns:a16="http://schemas.microsoft.com/office/drawing/2014/main" id="{DCDF4D0A-B868-483C-A236-F7FDD5F625F2}"/>
              </a:ext>
            </a:extLst>
          </p:cNvPr>
          <p:cNvPicPr/>
          <p:nvPr/>
        </p:nvPicPr>
        <p:blipFill>
          <a:blip r:embed="rId3" cstate="print"/>
          <a:stretch>
            <a:fillRect/>
          </a:stretch>
        </p:blipFill>
        <p:spPr>
          <a:xfrm>
            <a:off x="6302444" y="2437030"/>
            <a:ext cx="5259070" cy="3516630"/>
          </a:xfrm>
          <a:prstGeom prst="rect">
            <a:avLst/>
          </a:prstGeom>
        </p:spPr>
      </p:pic>
      <p:sp>
        <p:nvSpPr>
          <p:cNvPr id="18" name="文本框 17">
            <a:extLst>
              <a:ext uri="{FF2B5EF4-FFF2-40B4-BE49-F238E27FC236}">
                <a16:creationId xmlns:a16="http://schemas.microsoft.com/office/drawing/2014/main" id="{3BE062CD-DCDE-4A3B-A34D-BDCBC9EAE69D}"/>
              </a:ext>
            </a:extLst>
          </p:cNvPr>
          <p:cNvSpPr txBox="1"/>
          <p:nvPr/>
        </p:nvSpPr>
        <p:spPr>
          <a:xfrm>
            <a:off x="7688762" y="6163209"/>
            <a:ext cx="2835802" cy="369332"/>
          </a:xfrm>
          <a:prstGeom prst="rect">
            <a:avLst/>
          </a:prstGeom>
          <a:noFill/>
        </p:spPr>
        <p:txBody>
          <a:bodyPr wrap="square">
            <a:spAutoFit/>
          </a:bodyPr>
          <a:lstStyle/>
          <a:p>
            <a:pPr algn="ctr">
              <a:spcAft>
                <a:spcPts val="600"/>
              </a:spcAft>
            </a:pPr>
            <a:r>
              <a:rPr lang="zh-CN" altLang="zh-CN" sz="1800" kern="100" dirty="0">
                <a:effectLst/>
                <a:latin typeface="+mj-ea"/>
                <a:ea typeface="+mj-ea"/>
                <a:cs typeface="Times New Roman" panose="02020603050405020304" pitchFamily="18" charset="0"/>
              </a:rPr>
              <a:t>空气质量等级划分标准</a:t>
            </a:r>
          </a:p>
        </p:txBody>
      </p:sp>
      <p:sp>
        <p:nvSpPr>
          <p:cNvPr id="19" name="文本框 18">
            <a:extLst>
              <a:ext uri="{FF2B5EF4-FFF2-40B4-BE49-F238E27FC236}">
                <a16:creationId xmlns:a16="http://schemas.microsoft.com/office/drawing/2014/main" id="{4ACB909B-FB86-4F83-BAA5-1B3E60225693}"/>
              </a:ext>
            </a:extLst>
          </p:cNvPr>
          <p:cNvSpPr txBox="1"/>
          <p:nvPr/>
        </p:nvSpPr>
        <p:spPr>
          <a:xfrm>
            <a:off x="1844148" y="6024709"/>
            <a:ext cx="2835802" cy="646331"/>
          </a:xfrm>
          <a:prstGeom prst="rect">
            <a:avLst/>
          </a:prstGeom>
          <a:noFill/>
        </p:spPr>
        <p:txBody>
          <a:bodyPr wrap="square">
            <a:spAutoFit/>
          </a:bodyPr>
          <a:lstStyle/>
          <a:p>
            <a:pPr algn="ctr">
              <a:spcAft>
                <a:spcPts val="600"/>
              </a:spcAft>
            </a:pPr>
            <a:r>
              <a:rPr lang="zh-CN" altLang="zh-CN" sz="1800" dirty="0">
                <a:effectLst/>
                <a:latin typeface="+mj-ea"/>
                <a:ea typeface="+mj-ea"/>
                <a:cs typeface="Times New Roman" panose="02020603050405020304" pitchFamily="18" charset="0"/>
              </a:rPr>
              <a:t>空气质量分指数及对应的污染物项目浓度限值</a:t>
            </a:r>
            <a:endParaRPr lang="zh-CN" altLang="zh-CN" sz="1800" kern="100" dirty="0">
              <a:effectLst/>
              <a:latin typeface="+mj-ea"/>
              <a:ea typeface="+mj-ea"/>
              <a:cs typeface="Times New Roman" panose="02020603050405020304" pitchFamily="18" charset="0"/>
            </a:endParaRPr>
          </a:p>
        </p:txBody>
      </p:sp>
    </p:spTree>
    <p:extLst>
      <p:ext uri="{BB962C8B-B14F-4D97-AF65-F5344CB8AC3E}">
        <p14:creationId xmlns:p14="http://schemas.microsoft.com/office/powerpoint/2010/main" val="38375588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任意多边形 10">
            <a:extLst>
              <a:ext uri="{FF2B5EF4-FFF2-40B4-BE49-F238E27FC236}">
                <a16:creationId xmlns:a16="http://schemas.microsoft.com/office/drawing/2014/main" id="{C617FFB9-5A20-4C30-B12B-E66DCAF7FB2C}"/>
              </a:ext>
            </a:extLst>
          </p:cNvPr>
          <p:cNvSpPr/>
          <p:nvPr/>
        </p:nvSpPr>
        <p:spPr>
          <a:xfrm rot="5400000">
            <a:off x="1882775" y="-1425575"/>
            <a:ext cx="914400" cy="4679950"/>
          </a:xfrm>
          <a:custGeom>
            <a:avLst/>
            <a:gdLst>
              <a:gd name="connsiteX0" fmla="*/ 0 w 990604"/>
              <a:gd name="connsiteY0" fmla="*/ 5956738 h 5956738"/>
              <a:gd name="connsiteX1" fmla="*/ 0 w 990604"/>
              <a:gd name="connsiteY1" fmla="*/ 317938 h 5956738"/>
              <a:gd name="connsiteX2" fmla="*/ 6 w 990604"/>
              <a:gd name="connsiteY2" fmla="*/ 317938 h 5956738"/>
              <a:gd name="connsiteX3" fmla="*/ 495305 w 990604"/>
              <a:gd name="connsiteY3" fmla="*/ 0 h 5956738"/>
              <a:gd name="connsiteX4" fmla="*/ 990604 w 990604"/>
              <a:gd name="connsiteY4" fmla="*/ 317938 h 5956738"/>
              <a:gd name="connsiteX5" fmla="*/ 990601 w 990604"/>
              <a:gd name="connsiteY5" fmla="*/ 317938 h 5956738"/>
              <a:gd name="connsiteX6" fmla="*/ 990601 w 990604"/>
              <a:gd name="connsiteY6" fmla="*/ 5956738 h 5956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0604" h="5956738">
                <a:moveTo>
                  <a:pt x="0" y="5956738"/>
                </a:moveTo>
                <a:lnTo>
                  <a:pt x="0" y="317938"/>
                </a:lnTo>
                <a:lnTo>
                  <a:pt x="6" y="317938"/>
                </a:lnTo>
                <a:lnTo>
                  <a:pt x="495305" y="0"/>
                </a:lnTo>
                <a:lnTo>
                  <a:pt x="990604" y="317938"/>
                </a:lnTo>
                <a:lnTo>
                  <a:pt x="990601" y="317938"/>
                </a:lnTo>
                <a:lnTo>
                  <a:pt x="990601" y="5956738"/>
                </a:lnTo>
                <a:close/>
              </a:path>
            </a:pathLst>
          </a:custGeom>
          <a:solidFill>
            <a:srgbClr val="4B649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sp>
        <p:nvSpPr>
          <p:cNvPr id="2" name="椭圆 1">
            <a:extLst>
              <a:ext uri="{FF2B5EF4-FFF2-40B4-BE49-F238E27FC236}">
                <a16:creationId xmlns:a16="http://schemas.microsoft.com/office/drawing/2014/main" id="{29E0C9E5-ECB7-4FA6-904C-4E7681A89B81}"/>
              </a:ext>
            </a:extLst>
          </p:cNvPr>
          <p:cNvSpPr/>
          <p:nvPr/>
        </p:nvSpPr>
        <p:spPr>
          <a:xfrm>
            <a:off x="323850" y="247650"/>
            <a:ext cx="1333500" cy="1333500"/>
          </a:xfrm>
          <a:prstGeom prst="ellipse">
            <a:avLst/>
          </a:prstGeom>
          <a:solidFill>
            <a:schemeClr val="bg1"/>
          </a:solidFill>
          <a:ln w="38100">
            <a:solidFill>
              <a:srgbClr val="4B649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grpSp>
        <p:nvGrpSpPr>
          <p:cNvPr id="3" name="组合 2">
            <a:extLst>
              <a:ext uri="{FF2B5EF4-FFF2-40B4-BE49-F238E27FC236}">
                <a16:creationId xmlns:a16="http://schemas.microsoft.com/office/drawing/2014/main" id="{934248B9-D327-49AD-9C1B-2D5E64779A22}"/>
              </a:ext>
            </a:extLst>
          </p:cNvPr>
          <p:cNvGrpSpPr/>
          <p:nvPr/>
        </p:nvGrpSpPr>
        <p:grpSpPr>
          <a:xfrm>
            <a:off x="475624" y="571426"/>
            <a:ext cx="1029952" cy="685949"/>
            <a:chOff x="5302250" y="2903538"/>
            <a:chExt cx="1587500" cy="1057276"/>
          </a:xfrm>
          <a:solidFill>
            <a:srgbClr val="4B649F"/>
          </a:solidFill>
        </p:grpSpPr>
        <p:sp>
          <p:nvSpPr>
            <p:cNvPr id="4" name="Freeform 84">
              <a:extLst>
                <a:ext uri="{FF2B5EF4-FFF2-40B4-BE49-F238E27FC236}">
                  <a16:creationId xmlns:a16="http://schemas.microsoft.com/office/drawing/2014/main" id="{9C8853F9-9284-421F-B942-D665B3C9820F}"/>
                </a:ext>
              </a:extLst>
            </p:cNvPr>
            <p:cNvSpPr/>
            <p:nvPr/>
          </p:nvSpPr>
          <p:spPr bwMode="auto">
            <a:xfrm>
              <a:off x="5362575" y="3040063"/>
              <a:ext cx="706438" cy="614363"/>
            </a:xfrm>
            <a:custGeom>
              <a:avLst/>
              <a:gdLst>
                <a:gd name="T0" fmla="*/ 181 w 187"/>
                <a:gd name="T1" fmla="*/ 49 h 162"/>
                <a:gd name="T2" fmla="*/ 187 w 187"/>
                <a:gd name="T3" fmla="*/ 66 h 162"/>
                <a:gd name="T4" fmla="*/ 187 w 187"/>
                <a:gd name="T5" fmla="*/ 162 h 162"/>
                <a:gd name="T6" fmla="*/ 176 w 187"/>
                <a:gd name="T7" fmla="*/ 153 h 162"/>
                <a:gd name="T8" fmla="*/ 92 w 187"/>
                <a:gd name="T9" fmla="*/ 115 h 162"/>
                <a:gd name="T10" fmla="*/ 73 w 187"/>
                <a:gd name="T11" fmla="*/ 114 h 162"/>
                <a:gd name="T12" fmla="*/ 8 w 187"/>
                <a:gd name="T13" fmla="*/ 131 h 162"/>
                <a:gd name="T14" fmla="*/ 1 w 187"/>
                <a:gd name="T15" fmla="*/ 131 h 162"/>
                <a:gd name="T16" fmla="*/ 2 w 187"/>
                <a:gd name="T17" fmla="*/ 126 h 162"/>
                <a:gd name="T18" fmla="*/ 26 w 187"/>
                <a:gd name="T19" fmla="*/ 70 h 162"/>
                <a:gd name="T20" fmla="*/ 48 w 187"/>
                <a:gd name="T21" fmla="*/ 20 h 162"/>
                <a:gd name="T22" fmla="*/ 53 w 187"/>
                <a:gd name="T23" fmla="*/ 13 h 162"/>
                <a:gd name="T24" fmla="*/ 62 w 187"/>
                <a:gd name="T25" fmla="*/ 9 h 162"/>
                <a:gd name="T26" fmla="*/ 130 w 187"/>
                <a:gd name="T27" fmla="*/ 11 h 162"/>
                <a:gd name="T28" fmla="*/ 181 w 187"/>
                <a:gd name="T29" fmla="*/ 49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7" h="162">
                  <a:moveTo>
                    <a:pt x="181" y="49"/>
                  </a:moveTo>
                  <a:cubicBezTo>
                    <a:pt x="184" y="54"/>
                    <a:pt x="187" y="60"/>
                    <a:pt x="187" y="66"/>
                  </a:cubicBezTo>
                  <a:cubicBezTo>
                    <a:pt x="187" y="162"/>
                    <a:pt x="187" y="162"/>
                    <a:pt x="187" y="162"/>
                  </a:cubicBezTo>
                  <a:cubicBezTo>
                    <a:pt x="187" y="162"/>
                    <a:pt x="178" y="154"/>
                    <a:pt x="176" y="153"/>
                  </a:cubicBezTo>
                  <a:cubicBezTo>
                    <a:pt x="168" y="148"/>
                    <a:pt x="133" y="120"/>
                    <a:pt x="92" y="115"/>
                  </a:cubicBezTo>
                  <a:cubicBezTo>
                    <a:pt x="86" y="114"/>
                    <a:pt x="79" y="114"/>
                    <a:pt x="73" y="114"/>
                  </a:cubicBezTo>
                  <a:cubicBezTo>
                    <a:pt x="32" y="114"/>
                    <a:pt x="8" y="131"/>
                    <a:pt x="8" y="131"/>
                  </a:cubicBezTo>
                  <a:cubicBezTo>
                    <a:pt x="5" y="133"/>
                    <a:pt x="2" y="133"/>
                    <a:pt x="1" y="131"/>
                  </a:cubicBezTo>
                  <a:cubicBezTo>
                    <a:pt x="0" y="130"/>
                    <a:pt x="1" y="128"/>
                    <a:pt x="2" y="126"/>
                  </a:cubicBezTo>
                  <a:cubicBezTo>
                    <a:pt x="26" y="70"/>
                    <a:pt x="26" y="70"/>
                    <a:pt x="26" y="70"/>
                  </a:cubicBezTo>
                  <a:cubicBezTo>
                    <a:pt x="48" y="20"/>
                    <a:pt x="48" y="20"/>
                    <a:pt x="48" y="20"/>
                  </a:cubicBezTo>
                  <a:cubicBezTo>
                    <a:pt x="49" y="18"/>
                    <a:pt x="51" y="15"/>
                    <a:pt x="53" y="13"/>
                  </a:cubicBezTo>
                  <a:cubicBezTo>
                    <a:pt x="55" y="11"/>
                    <a:pt x="59" y="10"/>
                    <a:pt x="62" y="9"/>
                  </a:cubicBezTo>
                  <a:cubicBezTo>
                    <a:pt x="65" y="9"/>
                    <a:pt x="98" y="0"/>
                    <a:pt x="130" y="11"/>
                  </a:cubicBezTo>
                  <a:cubicBezTo>
                    <a:pt x="163" y="22"/>
                    <a:pt x="179" y="45"/>
                    <a:pt x="181" y="49"/>
                  </a:cubicBezTo>
                  <a:close/>
                </a:path>
              </a:pathLst>
            </a:custGeom>
            <a:grpFill/>
            <a:ln>
              <a:noFill/>
            </a:ln>
          </p:spPr>
          <p:txBody>
            <a:bodyPr/>
            <a:lstStyle/>
            <a:p>
              <a:pPr eaLnBrk="1" fontAlgn="auto" hangingPunct="1">
                <a:defRPr/>
              </a:pPr>
              <a:endParaRPr lang="zh-CN" altLang="en-US" noProof="1"/>
            </a:p>
          </p:txBody>
        </p:sp>
        <p:sp>
          <p:nvSpPr>
            <p:cNvPr id="5" name="Freeform 85">
              <a:extLst>
                <a:ext uri="{FF2B5EF4-FFF2-40B4-BE49-F238E27FC236}">
                  <a16:creationId xmlns:a16="http://schemas.microsoft.com/office/drawing/2014/main" id="{DB97B227-0B03-44F8-9C4B-168C9F3DAC61}"/>
                </a:ext>
              </a:extLst>
            </p:cNvPr>
            <p:cNvSpPr/>
            <p:nvPr/>
          </p:nvSpPr>
          <p:spPr bwMode="auto">
            <a:xfrm>
              <a:off x="6115050" y="2903538"/>
              <a:ext cx="400050" cy="747713"/>
            </a:xfrm>
            <a:custGeom>
              <a:avLst/>
              <a:gdLst>
                <a:gd name="T0" fmla="*/ 44 w 106"/>
                <a:gd name="T1" fmla="*/ 119 h 197"/>
                <a:gd name="T2" fmla="*/ 3 w 106"/>
                <a:gd name="T3" fmla="*/ 187 h 197"/>
                <a:gd name="T4" fmla="*/ 0 w 106"/>
                <a:gd name="T5" fmla="*/ 197 h 197"/>
                <a:gd name="T6" fmla="*/ 0 w 106"/>
                <a:gd name="T7" fmla="*/ 83 h 197"/>
                <a:gd name="T8" fmla="*/ 1 w 106"/>
                <a:gd name="T9" fmla="*/ 64 h 197"/>
                <a:gd name="T10" fmla="*/ 16 w 106"/>
                <a:gd name="T11" fmla="*/ 29 h 197"/>
                <a:gd name="T12" fmla="*/ 49 w 106"/>
                <a:gd name="T13" fmla="*/ 1 h 197"/>
                <a:gd name="T14" fmla="*/ 54 w 106"/>
                <a:gd name="T15" fmla="*/ 0 h 197"/>
                <a:gd name="T16" fmla="*/ 64 w 106"/>
                <a:gd name="T17" fmla="*/ 6 h 197"/>
                <a:gd name="T18" fmla="*/ 85 w 106"/>
                <a:gd name="T19" fmla="*/ 42 h 197"/>
                <a:gd name="T20" fmla="*/ 86 w 106"/>
                <a:gd name="T21" fmla="*/ 42 h 197"/>
                <a:gd name="T22" fmla="*/ 104 w 106"/>
                <a:gd name="T23" fmla="*/ 74 h 197"/>
                <a:gd name="T24" fmla="*/ 105 w 106"/>
                <a:gd name="T25" fmla="*/ 82 h 197"/>
                <a:gd name="T26" fmla="*/ 99 w 106"/>
                <a:gd name="T27" fmla="*/ 87 h 197"/>
                <a:gd name="T28" fmla="*/ 44 w 106"/>
                <a:gd name="T29" fmla="*/ 119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6" h="197">
                  <a:moveTo>
                    <a:pt x="44" y="119"/>
                  </a:moveTo>
                  <a:cubicBezTo>
                    <a:pt x="25" y="137"/>
                    <a:pt x="12" y="156"/>
                    <a:pt x="3" y="187"/>
                  </a:cubicBezTo>
                  <a:cubicBezTo>
                    <a:pt x="0" y="197"/>
                    <a:pt x="0" y="197"/>
                    <a:pt x="0" y="197"/>
                  </a:cubicBezTo>
                  <a:cubicBezTo>
                    <a:pt x="0" y="83"/>
                    <a:pt x="0" y="83"/>
                    <a:pt x="0" y="83"/>
                  </a:cubicBezTo>
                  <a:cubicBezTo>
                    <a:pt x="0" y="77"/>
                    <a:pt x="0" y="69"/>
                    <a:pt x="1" y="64"/>
                  </a:cubicBezTo>
                  <a:cubicBezTo>
                    <a:pt x="1" y="63"/>
                    <a:pt x="3" y="47"/>
                    <a:pt x="16" y="29"/>
                  </a:cubicBezTo>
                  <a:cubicBezTo>
                    <a:pt x="30" y="11"/>
                    <a:pt x="48" y="1"/>
                    <a:pt x="49" y="1"/>
                  </a:cubicBezTo>
                  <a:cubicBezTo>
                    <a:pt x="51" y="0"/>
                    <a:pt x="52" y="0"/>
                    <a:pt x="54" y="0"/>
                  </a:cubicBezTo>
                  <a:cubicBezTo>
                    <a:pt x="58" y="0"/>
                    <a:pt x="62" y="2"/>
                    <a:pt x="64" y="6"/>
                  </a:cubicBezTo>
                  <a:cubicBezTo>
                    <a:pt x="85" y="42"/>
                    <a:pt x="85" y="42"/>
                    <a:pt x="85" y="42"/>
                  </a:cubicBezTo>
                  <a:cubicBezTo>
                    <a:pt x="86" y="42"/>
                    <a:pt x="86" y="42"/>
                    <a:pt x="86" y="42"/>
                  </a:cubicBezTo>
                  <a:cubicBezTo>
                    <a:pt x="104" y="74"/>
                    <a:pt x="104" y="74"/>
                    <a:pt x="104" y="74"/>
                  </a:cubicBezTo>
                  <a:cubicBezTo>
                    <a:pt x="106" y="76"/>
                    <a:pt x="106" y="79"/>
                    <a:pt x="105" y="82"/>
                  </a:cubicBezTo>
                  <a:cubicBezTo>
                    <a:pt x="104" y="84"/>
                    <a:pt x="102" y="86"/>
                    <a:pt x="99" y="87"/>
                  </a:cubicBezTo>
                  <a:cubicBezTo>
                    <a:pt x="99" y="87"/>
                    <a:pt x="66" y="99"/>
                    <a:pt x="44" y="119"/>
                  </a:cubicBezTo>
                  <a:close/>
                </a:path>
              </a:pathLst>
            </a:custGeom>
            <a:grpFill/>
            <a:ln>
              <a:noFill/>
            </a:ln>
          </p:spPr>
          <p:txBody>
            <a:bodyPr/>
            <a:lstStyle/>
            <a:p>
              <a:pPr eaLnBrk="1" fontAlgn="auto" hangingPunct="1">
                <a:defRPr/>
              </a:pPr>
              <a:endParaRPr lang="zh-CN" altLang="en-US" noProof="1"/>
            </a:p>
          </p:txBody>
        </p:sp>
        <p:sp>
          <p:nvSpPr>
            <p:cNvPr id="6" name="Freeform 86">
              <a:extLst>
                <a:ext uri="{FF2B5EF4-FFF2-40B4-BE49-F238E27FC236}">
                  <a16:creationId xmlns:a16="http://schemas.microsoft.com/office/drawing/2014/main" id="{5BD112DC-42CD-403E-AB85-CD1434FA25DB}"/>
                </a:ext>
              </a:extLst>
            </p:cNvPr>
            <p:cNvSpPr/>
            <p:nvPr/>
          </p:nvSpPr>
          <p:spPr bwMode="auto">
            <a:xfrm>
              <a:off x="6194425" y="3529013"/>
              <a:ext cx="642938" cy="160338"/>
            </a:xfrm>
            <a:custGeom>
              <a:avLst/>
              <a:gdLst>
                <a:gd name="T0" fmla="*/ 155 w 170"/>
                <a:gd name="T1" fmla="*/ 11 h 42"/>
                <a:gd name="T2" fmla="*/ 154 w 170"/>
                <a:gd name="T3" fmla="*/ 10 h 42"/>
                <a:gd name="T4" fmla="*/ 153 w 170"/>
                <a:gd name="T5" fmla="*/ 10 h 42"/>
                <a:gd name="T6" fmla="*/ 108 w 170"/>
                <a:gd name="T7" fmla="*/ 0 h 42"/>
                <a:gd name="T8" fmla="*/ 85 w 170"/>
                <a:gd name="T9" fmla="*/ 3 h 42"/>
                <a:gd name="T10" fmla="*/ 11 w 170"/>
                <a:gd name="T11" fmla="*/ 35 h 42"/>
                <a:gd name="T12" fmla="*/ 11 w 170"/>
                <a:gd name="T13" fmla="*/ 36 h 42"/>
                <a:gd name="T14" fmla="*/ 7 w 170"/>
                <a:gd name="T15" fmla="*/ 38 h 42"/>
                <a:gd name="T16" fmla="*/ 3 w 170"/>
                <a:gd name="T17" fmla="*/ 40 h 42"/>
                <a:gd name="T18" fmla="*/ 1 w 170"/>
                <a:gd name="T19" fmla="*/ 42 h 42"/>
                <a:gd name="T20" fmla="*/ 0 w 170"/>
                <a:gd name="T21" fmla="*/ 42 h 42"/>
                <a:gd name="T22" fmla="*/ 161 w 170"/>
                <a:gd name="T23" fmla="*/ 42 h 42"/>
                <a:gd name="T24" fmla="*/ 169 w 170"/>
                <a:gd name="T25" fmla="*/ 38 h 42"/>
                <a:gd name="T26" fmla="*/ 167 w 170"/>
                <a:gd name="T27" fmla="*/ 28 h 42"/>
                <a:gd name="T28" fmla="*/ 155 w 170"/>
                <a:gd name="T29" fmla="*/ 1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0" h="42">
                  <a:moveTo>
                    <a:pt x="155" y="11"/>
                  </a:moveTo>
                  <a:cubicBezTo>
                    <a:pt x="155" y="11"/>
                    <a:pt x="154" y="10"/>
                    <a:pt x="154" y="10"/>
                  </a:cubicBezTo>
                  <a:cubicBezTo>
                    <a:pt x="153" y="10"/>
                    <a:pt x="153" y="10"/>
                    <a:pt x="153" y="10"/>
                  </a:cubicBezTo>
                  <a:cubicBezTo>
                    <a:pt x="152" y="9"/>
                    <a:pt x="132" y="0"/>
                    <a:pt x="108" y="0"/>
                  </a:cubicBezTo>
                  <a:cubicBezTo>
                    <a:pt x="100" y="0"/>
                    <a:pt x="92" y="1"/>
                    <a:pt x="85" y="3"/>
                  </a:cubicBezTo>
                  <a:cubicBezTo>
                    <a:pt x="46" y="15"/>
                    <a:pt x="15" y="33"/>
                    <a:pt x="11" y="35"/>
                  </a:cubicBezTo>
                  <a:cubicBezTo>
                    <a:pt x="11" y="36"/>
                    <a:pt x="11" y="36"/>
                    <a:pt x="11" y="36"/>
                  </a:cubicBezTo>
                  <a:cubicBezTo>
                    <a:pt x="10" y="36"/>
                    <a:pt x="9" y="37"/>
                    <a:pt x="7" y="38"/>
                  </a:cubicBezTo>
                  <a:cubicBezTo>
                    <a:pt x="6" y="39"/>
                    <a:pt x="4" y="40"/>
                    <a:pt x="3" y="40"/>
                  </a:cubicBezTo>
                  <a:cubicBezTo>
                    <a:pt x="2" y="41"/>
                    <a:pt x="2" y="41"/>
                    <a:pt x="1" y="42"/>
                  </a:cubicBezTo>
                  <a:cubicBezTo>
                    <a:pt x="0" y="42"/>
                    <a:pt x="0" y="42"/>
                    <a:pt x="0" y="42"/>
                  </a:cubicBezTo>
                  <a:cubicBezTo>
                    <a:pt x="161" y="42"/>
                    <a:pt x="161" y="42"/>
                    <a:pt x="161" y="42"/>
                  </a:cubicBezTo>
                  <a:cubicBezTo>
                    <a:pt x="165" y="42"/>
                    <a:pt x="167" y="41"/>
                    <a:pt x="169" y="38"/>
                  </a:cubicBezTo>
                  <a:cubicBezTo>
                    <a:pt x="170" y="35"/>
                    <a:pt x="169" y="32"/>
                    <a:pt x="167" y="28"/>
                  </a:cubicBezTo>
                  <a:cubicBezTo>
                    <a:pt x="167" y="28"/>
                    <a:pt x="162" y="20"/>
                    <a:pt x="155" y="11"/>
                  </a:cubicBezTo>
                  <a:close/>
                </a:path>
              </a:pathLst>
            </a:custGeom>
            <a:grpFill/>
            <a:ln>
              <a:noFill/>
            </a:ln>
          </p:spPr>
          <p:txBody>
            <a:bodyPr/>
            <a:lstStyle/>
            <a:p>
              <a:pPr eaLnBrk="1" fontAlgn="auto" hangingPunct="1">
                <a:defRPr/>
              </a:pPr>
              <a:endParaRPr lang="zh-CN" altLang="en-US" noProof="1"/>
            </a:p>
          </p:txBody>
        </p:sp>
        <p:sp>
          <p:nvSpPr>
            <p:cNvPr id="7" name="Freeform 87">
              <a:extLst>
                <a:ext uri="{FF2B5EF4-FFF2-40B4-BE49-F238E27FC236}">
                  <a16:creationId xmlns:a16="http://schemas.microsoft.com/office/drawing/2014/main" id="{9C13A1AD-AEDB-4C01-B0D3-FB6AFFC3AEAF}"/>
                </a:ext>
              </a:extLst>
            </p:cNvPr>
            <p:cNvSpPr/>
            <p:nvPr/>
          </p:nvSpPr>
          <p:spPr bwMode="auto">
            <a:xfrm>
              <a:off x="5335588" y="3771901"/>
              <a:ext cx="1520825" cy="155575"/>
            </a:xfrm>
            <a:custGeom>
              <a:avLst/>
              <a:gdLst>
                <a:gd name="T0" fmla="*/ 402 w 402"/>
                <a:gd name="T1" fmla="*/ 24 h 41"/>
                <a:gd name="T2" fmla="*/ 385 w 402"/>
                <a:gd name="T3" fmla="*/ 41 h 41"/>
                <a:gd name="T4" fmla="*/ 382 w 402"/>
                <a:gd name="T5" fmla="*/ 41 h 41"/>
                <a:gd name="T6" fmla="*/ 232 w 402"/>
                <a:gd name="T7" fmla="*/ 28 h 41"/>
                <a:gd name="T8" fmla="*/ 217 w 402"/>
                <a:gd name="T9" fmla="*/ 34 h 41"/>
                <a:gd name="T10" fmla="*/ 216 w 402"/>
                <a:gd name="T11" fmla="*/ 35 h 41"/>
                <a:gd name="T12" fmla="*/ 201 w 402"/>
                <a:gd name="T13" fmla="*/ 40 h 41"/>
                <a:gd name="T14" fmla="*/ 201 w 402"/>
                <a:gd name="T15" fmla="*/ 40 h 41"/>
                <a:gd name="T16" fmla="*/ 186 w 402"/>
                <a:gd name="T17" fmla="*/ 35 h 41"/>
                <a:gd name="T18" fmla="*/ 185 w 402"/>
                <a:gd name="T19" fmla="*/ 34 h 41"/>
                <a:gd name="T20" fmla="*/ 170 w 402"/>
                <a:gd name="T21" fmla="*/ 28 h 41"/>
                <a:gd name="T22" fmla="*/ 20 w 402"/>
                <a:gd name="T23" fmla="*/ 41 h 41"/>
                <a:gd name="T24" fmla="*/ 17 w 402"/>
                <a:gd name="T25" fmla="*/ 41 h 41"/>
                <a:gd name="T26" fmla="*/ 0 w 402"/>
                <a:gd name="T27" fmla="*/ 24 h 41"/>
                <a:gd name="T28" fmla="*/ 16 w 402"/>
                <a:gd name="T29" fmla="*/ 7 h 41"/>
                <a:gd name="T30" fmla="*/ 17 w 402"/>
                <a:gd name="T31" fmla="*/ 7 h 41"/>
                <a:gd name="T32" fmla="*/ 164 w 402"/>
                <a:gd name="T33" fmla="*/ 0 h 41"/>
                <a:gd name="T34" fmla="*/ 177 w 402"/>
                <a:gd name="T35" fmla="*/ 6 h 41"/>
                <a:gd name="T36" fmla="*/ 182 w 402"/>
                <a:gd name="T37" fmla="*/ 6 h 41"/>
                <a:gd name="T38" fmla="*/ 194 w 402"/>
                <a:gd name="T39" fmla="*/ 0 h 41"/>
                <a:gd name="T40" fmla="*/ 208 w 402"/>
                <a:gd name="T41" fmla="*/ 0 h 41"/>
                <a:gd name="T42" fmla="*/ 220 w 402"/>
                <a:gd name="T43" fmla="*/ 6 h 41"/>
                <a:gd name="T44" fmla="*/ 225 w 402"/>
                <a:gd name="T45" fmla="*/ 6 h 41"/>
                <a:gd name="T46" fmla="*/ 238 w 402"/>
                <a:gd name="T47" fmla="*/ 0 h 41"/>
                <a:gd name="T48" fmla="*/ 385 w 402"/>
                <a:gd name="T49" fmla="*/ 7 h 41"/>
                <a:gd name="T50" fmla="*/ 386 w 402"/>
                <a:gd name="T51" fmla="*/ 7 h 41"/>
                <a:gd name="T52" fmla="*/ 402 w 402"/>
                <a:gd name="T53" fmla="*/ 24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02" h="41">
                  <a:moveTo>
                    <a:pt x="402" y="24"/>
                  </a:moveTo>
                  <a:cubicBezTo>
                    <a:pt x="402" y="33"/>
                    <a:pt x="394" y="41"/>
                    <a:pt x="385" y="41"/>
                  </a:cubicBezTo>
                  <a:cubicBezTo>
                    <a:pt x="384" y="41"/>
                    <a:pt x="383" y="41"/>
                    <a:pt x="382" y="41"/>
                  </a:cubicBezTo>
                  <a:cubicBezTo>
                    <a:pt x="232" y="28"/>
                    <a:pt x="232" y="28"/>
                    <a:pt x="232" y="28"/>
                  </a:cubicBezTo>
                  <a:cubicBezTo>
                    <a:pt x="227" y="28"/>
                    <a:pt x="220" y="31"/>
                    <a:pt x="217" y="34"/>
                  </a:cubicBezTo>
                  <a:cubicBezTo>
                    <a:pt x="217" y="34"/>
                    <a:pt x="217" y="34"/>
                    <a:pt x="216" y="35"/>
                  </a:cubicBezTo>
                  <a:cubicBezTo>
                    <a:pt x="214" y="38"/>
                    <a:pt x="208" y="40"/>
                    <a:pt x="201" y="40"/>
                  </a:cubicBezTo>
                  <a:cubicBezTo>
                    <a:pt x="201" y="40"/>
                    <a:pt x="201" y="40"/>
                    <a:pt x="201" y="40"/>
                  </a:cubicBezTo>
                  <a:cubicBezTo>
                    <a:pt x="194" y="40"/>
                    <a:pt x="188" y="38"/>
                    <a:pt x="186" y="35"/>
                  </a:cubicBezTo>
                  <a:cubicBezTo>
                    <a:pt x="185" y="34"/>
                    <a:pt x="185" y="34"/>
                    <a:pt x="185" y="34"/>
                  </a:cubicBezTo>
                  <a:cubicBezTo>
                    <a:pt x="182" y="31"/>
                    <a:pt x="175" y="28"/>
                    <a:pt x="170" y="28"/>
                  </a:cubicBezTo>
                  <a:cubicBezTo>
                    <a:pt x="20" y="41"/>
                    <a:pt x="20" y="41"/>
                    <a:pt x="20" y="41"/>
                  </a:cubicBezTo>
                  <a:cubicBezTo>
                    <a:pt x="19" y="41"/>
                    <a:pt x="18" y="41"/>
                    <a:pt x="17" y="41"/>
                  </a:cubicBezTo>
                  <a:cubicBezTo>
                    <a:pt x="8" y="41"/>
                    <a:pt x="0" y="33"/>
                    <a:pt x="0" y="24"/>
                  </a:cubicBezTo>
                  <a:cubicBezTo>
                    <a:pt x="0" y="15"/>
                    <a:pt x="7" y="8"/>
                    <a:pt x="16" y="7"/>
                  </a:cubicBezTo>
                  <a:cubicBezTo>
                    <a:pt x="16" y="7"/>
                    <a:pt x="16" y="7"/>
                    <a:pt x="17" y="7"/>
                  </a:cubicBezTo>
                  <a:cubicBezTo>
                    <a:pt x="164" y="0"/>
                    <a:pt x="164" y="0"/>
                    <a:pt x="164" y="0"/>
                  </a:cubicBezTo>
                  <a:cubicBezTo>
                    <a:pt x="169" y="0"/>
                    <a:pt x="175" y="2"/>
                    <a:pt x="177" y="6"/>
                  </a:cubicBezTo>
                  <a:cubicBezTo>
                    <a:pt x="178" y="10"/>
                    <a:pt x="181" y="10"/>
                    <a:pt x="182" y="6"/>
                  </a:cubicBezTo>
                  <a:cubicBezTo>
                    <a:pt x="183" y="2"/>
                    <a:pt x="189" y="0"/>
                    <a:pt x="194" y="0"/>
                  </a:cubicBezTo>
                  <a:cubicBezTo>
                    <a:pt x="208" y="0"/>
                    <a:pt x="208" y="0"/>
                    <a:pt x="208" y="0"/>
                  </a:cubicBezTo>
                  <a:cubicBezTo>
                    <a:pt x="213" y="0"/>
                    <a:pt x="219" y="2"/>
                    <a:pt x="220" y="6"/>
                  </a:cubicBezTo>
                  <a:cubicBezTo>
                    <a:pt x="221" y="10"/>
                    <a:pt x="224" y="10"/>
                    <a:pt x="225" y="6"/>
                  </a:cubicBezTo>
                  <a:cubicBezTo>
                    <a:pt x="227" y="2"/>
                    <a:pt x="233" y="0"/>
                    <a:pt x="238" y="0"/>
                  </a:cubicBezTo>
                  <a:cubicBezTo>
                    <a:pt x="385" y="7"/>
                    <a:pt x="385" y="7"/>
                    <a:pt x="385" y="7"/>
                  </a:cubicBezTo>
                  <a:cubicBezTo>
                    <a:pt x="386" y="7"/>
                    <a:pt x="386" y="7"/>
                    <a:pt x="386" y="7"/>
                  </a:cubicBezTo>
                  <a:cubicBezTo>
                    <a:pt x="395" y="8"/>
                    <a:pt x="402" y="15"/>
                    <a:pt x="402" y="24"/>
                  </a:cubicBezTo>
                  <a:close/>
                </a:path>
              </a:pathLst>
            </a:custGeom>
            <a:grpFill/>
            <a:ln>
              <a:noFill/>
            </a:ln>
          </p:spPr>
          <p:txBody>
            <a:bodyPr/>
            <a:lstStyle/>
            <a:p>
              <a:pPr eaLnBrk="1" fontAlgn="auto" hangingPunct="1">
                <a:defRPr/>
              </a:pPr>
              <a:endParaRPr lang="zh-CN" altLang="en-US" noProof="1"/>
            </a:p>
          </p:txBody>
        </p:sp>
        <p:sp>
          <p:nvSpPr>
            <p:cNvPr id="8" name="Freeform 88">
              <a:extLst>
                <a:ext uri="{FF2B5EF4-FFF2-40B4-BE49-F238E27FC236}">
                  <a16:creationId xmlns:a16="http://schemas.microsoft.com/office/drawing/2014/main" id="{321CEF27-99F0-483B-B629-6D4B0FA41764}"/>
                </a:ext>
              </a:extLst>
            </p:cNvPr>
            <p:cNvSpPr>
              <a:spLocks noEditPoints="1"/>
            </p:cNvSpPr>
            <p:nvPr/>
          </p:nvSpPr>
          <p:spPr bwMode="auto">
            <a:xfrm>
              <a:off x="5302250" y="3733801"/>
              <a:ext cx="1587500" cy="227013"/>
            </a:xfrm>
            <a:custGeom>
              <a:avLst/>
              <a:gdLst>
                <a:gd name="T0" fmla="*/ 394 w 420"/>
                <a:gd name="T1" fmla="*/ 60 h 60"/>
                <a:gd name="T2" fmla="*/ 394 w 420"/>
                <a:gd name="T3" fmla="*/ 60 h 60"/>
                <a:gd name="T4" fmla="*/ 391 w 420"/>
                <a:gd name="T5" fmla="*/ 60 h 60"/>
                <a:gd name="T6" fmla="*/ 390 w 420"/>
                <a:gd name="T7" fmla="*/ 60 h 60"/>
                <a:gd name="T8" fmla="*/ 240 w 420"/>
                <a:gd name="T9" fmla="*/ 47 h 60"/>
                <a:gd name="T10" fmla="*/ 240 w 420"/>
                <a:gd name="T11" fmla="*/ 47 h 60"/>
                <a:gd name="T12" fmla="*/ 235 w 420"/>
                <a:gd name="T13" fmla="*/ 49 h 60"/>
                <a:gd name="T14" fmla="*/ 235 w 420"/>
                <a:gd name="T15" fmla="*/ 52 h 60"/>
                <a:gd name="T16" fmla="*/ 230 w 420"/>
                <a:gd name="T17" fmla="*/ 53 h 60"/>
                <a:gd name="T18" fmla="*/ 210 w 420"/>
                <a:gd name="T19" fmla="*/ 59 h 60"/>
                <a:gd name="T20" fmla="*/ 210 w 420"/>
                <a:gd name="T21" fmla="*/ 59 h 60"/>
                <a:gd name="T22" fmla="*/ 190 w 420"/>
                <a:gd name="T23" fmla="*/ 53 h 60"/>
                <a:gd name="T24" fmla="*/ 186 w 420"/>
                <a:gd name="T25" fmla="*/ 52 h 60"/>
                <a:gd name="T26" fmla="*/ 185 w 420"/>
                <a:gd name="T27" fmla="*/ 49 h 60"/>
                <a:gd name="T28" fmla="*/ 180 w 420"/>
                <a:gd name="T29" fmla="*/ 47 h 60"/>
                <a:gd name="T30" fmla="*/ 29 w 420"/>
                <a:gd name="T31" fmla="*/ 60 h 60"/>
                <a:gd name="T32" fmla="*/ 26 w 420"/>
                <a:gd name="T33" fmla="*/ 60 h 60"/>
                <a:gd name="T34" fmla="*/ 0 w 420"/>
                <a:gd name="T35" fmla="*/ 34 h 60"/>
                <a:gd name="T36" fmla="*/ 25 w 420"/>
                <a:gd name="T37" fmla="*/ 8 h 60"/>
                <a:gd name="T38" fmla="*/ 25 w 420"/>
                <a:gd name="T39" fmla="*/ 8 h 60"/>
                <a:gd name="T40" fmla="*/ 173 w 420"/>
                <a:gd name="T41" fmla="*/ 1 h 60"/>
                <a:gd name="T42" fmla="*/ 188 w 420"/>
                <a:gd name="T43" fmla="*/ 5 h 60"/>
                <a:gd name="T44" fmla="*/ 203 w 420"/>
                <a:gd name="T45" fmla="*/ 0 h 60"/>
                <a:gd name="T46" fmla="*/ 217 w 420"/>
                <a:gd name="T47" fmla="*/ 0 h 60"/>
                <a:gd name="T48" fmla="*/ 232 w 420"/>
                <a:gd name="T49" fmla="*/ 5 h 60"/>
                <a:gd name="T50" fmla="*/ 247 w 420"/>
                <a:gd name="T51" fmla="*/ 1 h 60"/>
                <a:gd name="T52" fmla="*/ 395 w 420"/>
                <a:gd name="T53" fmla="*/ 8 h 60"/>
                <a:gd name="T54" fmla="*/ 420 w 420"/>
                <a:gd name="T55" fmla="*/ 34 h 60"/>
                <a:gd name="T56" fmla="*/ 394 w 420"/>
                <a:gd name="T57" fmla="*/ 60 h 60"/>
                <a:gd name="T58" fmla="*/ 26 w 420"/>
                <a:gd name="T59" fmla="*/ 26 h 60"/>
                <a:gd name="T60" fmla="*/ 18 w 420"/>
                <a:gd name="T61" fmla="*/ 34 h 60"/>
                <a:gd name="T62" fmla="*/ 26 w 420"/>
                <a:gd name="T63" fmla="*/ 42 h 60"/>
                <a:gd name="T64" fmla="*/ 26 w 420"/>
                <a:gd name="T65" fmla="*/ 42 h 60"/>
                <a:gd name="T66" fmla="*/ 28 w 420"/>
                <a:gd name="T67" fmla="*/ 42 h 60"/>
                <a:gd name="T68" fmla="*/ 178 w 420"/>
                <a:gd name="T69" fmla="*/ 29 h 60"/>
                <a:gd name="T70" fmla="*/ 180 w 420"/>
                <a:gd name="T71" fmla="*/ 29 h 60"/>
                <a:gd name="T72" fmla="*/ 199 w 420"/>
                <a:gd name="T73" fmla="*/ 36 h 60"/>
                <a:gd name="T74" fmla="*/ 200 w 420"/>
                <a:gd name="T75" fmla="*/ 36 h 60"/>
                <a:gd name="T76" fmla="*/ 202 w 420"/>
                <a:gd name="T77" fmla="*/ 39 h 60"/>
                <a:gd name="T78" fmla="*/ 210 w 420"/>
                <a:gd name="T79" fmla="*/ 41 h 60"/>
                <a:gd name="T80" fmla="*/ 210 w 420"/>
                <a:gd name="T81" fmla="*/ 41 h 60"/>
                <a:gd name="T82" fmla="*/ 218 w 420"/>
                <a:gd name="T83" fmla="*/ 39 h 60"/>
                <a:gd name="T84" fmla="*/ 220 w 420"/>
                <a:gd name="T85" fmla="*/ 36 h 60"/>
                <a:gd name="T86" fmla="*/ 221 w 420"/>
                <a:gd name="T87" fmla="*/ 36 h 60"/>
                <a:gd name="T88" fmla="*/ 242 w 420"/>
                <a:gd name="T89" fmla="*/ 29 h 60"/>
                <a:gd name="T90" fmla="*/ 392 w 420"/>
                <a:gd name="T91" fmla="*/ 42 h 60"/>
                <a:gd name="T92" fmla="*/ 394 w 420"/>
                <a:gd name="T93" fmla="*/ 42 h 60"/>
                <a:gd name="T94" fmla="*/ 402 w 420"/>
                <a:gd name="T95" fmla="*/ 34 h 60"/>
                <a:gd name="T96" fmla="*/ 395 w 420"/>
                <a:gd name="T97" fmla="*/ 26 h 60"/>
                <a:gd name="T98" fmla="*/ 394 w 420"/>
                <a:gd name="T99" fmla="*/ 26 h 60"/>
                <a:gd name="T100" fmla="*/ 246 w 420"/>
                <a:gd name="T101" fmla="*/ 19 h 60"/>
                <a:gd name="T102" fmla="*/ 246 w 420"/>
                <a:gd name="T103" fmla="*/ 19 h 60"/>
                <a:gd name="T104" fmla="*/ 242 w 420"/>
                <a:gd name="T105" fmla="*/ 20 h 60"/>
                <a:gd name="T106" fmla="*/ 231 w 420"/>
                <a:gd name="T107" fmla="*/ 28 h 60"/>
                <a:gd name="T108" fmla="*/ 221 w 420"/>
                <a:gd name="T109" fmla="*/ 20 h 60"/>
                <a:gd name="T110" fmla="*/ 217 w 420"/>
                <a:gd name="T111" fmla="*/ 19 h 60"/>
                <a:gd name="T112" fmla="*/ 203 w 420"/>
                <a:gd name="T113" fmla="*/ 19 h 60"/>
                <a:gd name="T114" fmla="*/ 199 w 420"/>
                <a:gd name="T115" fmla="*/ 20 h 60"/>
                <a:gd name="T116" fmla="*/ 189 w 420"/>
                <a:gd name="T117" fmla="*/ 28 h 60"/>
                <a:gd name="T118" fmla="*/ 178 w 420"/>
                <a:gd name="T119" fmla="*/ 20 h 60"/>
                <a:gd name="T120" fmla="*/ 174 w 420"/>
                <a:gd name="T121" fmla="*/ 19 h 60"/>
                <a:gd name="T122" fmla="*/ 26 w 420"/>
                <a:gd name="T123" fmla="*/ 26 h 60"/>
                <a:gd name="T124" fmla="*/ 26 w 420"/>
                <a:gd name="T125" fmla="*/ 2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20" h="60">
                  <a:moveTo>
                    <a:pt x="394" y="60"/>
                  </a:moveTo>
                  <a:cubicBezTo>
                    <a:pt x="394" y="60"/>
                    <a:pt x="394" y="60"/>
                    <a:pt x="394" y="60"/>
                  </a:cubicBezTo>
                  <a:cubicBezTo>
                    <a:pt x="393" y="60"/>
                    <a:pt x="392" y="60"/>
                    <a:pt x="391" y="60"/>
                  </a:cubicBezTo>
                  <a:cubicBezTo>
                    <a:pt x="390" y="60"/>
                    <a:pt x="390" y="60"/>
                    <a:pt x="390" y="60"/>
                  </a:cubicBezTo>
                  <a:cubicBezTo>
                    <a:pt x="240" y="47"/>
                    <a:pt x="240" y="47"/>
                    <a:pt x="240" y="47"/>
                  </a:cubicBezTo>
                  <a:cubicBezTo>
                    <a:pt x="240" y="47"/>
                    <a:pt x="240" y="47"/>
                    <a:pt x="240" y="47"/>
                  </a:cubicBezTo>
                  <a:cubicBezTo>
                    <a:pt x="238" y="47"/>
                    <a:pt x="236" y="48"/>
                    <a:pt x="235" y="49"/>
                  </a:cubicBezTo>
                  <a:cubicBezTo>
                    <a:pt x="235" y="52"/>
                    <a:pt x="235" y="52"/>
                    <a:pt x="235" y="52"/>
                  </a:cubicBezTo>
                  <a:cubicBezTo>
                    <a:pt x="230" y="53"/>
                    <a:pt x="230" y="53"/>
                    <a:pt x="230" y="53"/>
                  </a:cubicBezTo>
                  <a:cubicBezTo>
                    <a:pt x="225" y="57"/>
                    <a:pt x="218" y="59"/>
                    <a:pt x="210" y="59"/>
                  </a:cubicBezTo>
                  <a:cubicBezTo>
                    <a:pt x="210" y="59"/>
                    <a:pt x="210" y="59"/>
                    <a:pt x="210" y="59"/>
                  </a:cubicBezTo>
                  <a:cubicBezTo>
                    <a:pt x="202" y="59"/>
                    <a:pt x="195" y="57"/>
                    <a:pt x="190" y="53"/>
                  </a:cubicBezTo>
                  <a:cubicBezTo>
                    <a:pt x="186" y="52"/>
                    <a:pt x="186" y="52"/>
                    <a:pt x="186" y="52"/>
                  </a:cubicBezTo>
                  <a:cubicBezTo>
                    <a:pt x="185" y="49"/>
                    <a:pt x="185" y="49"/>
                    <a:pt x="185" y="49"/>
                  </a:cubicBezTo>
                  <a:cubicBezTo>
                    <a:pt x="184" y="48"/>
                    <a:pt x="182" y="47"/>
                    <a:pt x="180" y="47"/>
                  </a:cubicBezTo>
                  <a:cubicBezTo>
                    <a:pt x="29" y="60"/>
                    <a:pt x="29" y="60"/>
                    <a:pt x="29" y="60"/>
                  </a:cubicBezTo>
                  <a:cubicBezTo>
                    <a:pt x="28" y="60"/>
                    <a:pt x="27" y="60"/>
                    <a:pt x="26" y="60"/>
                  </a:cubicBezTo>
                  <a:cubicBezTo>
                    <a:pt x="12" y="60"/>
                    <a:pt x="0" y="48"/>
                    <a:pt x="0" y="34"/>
                  </a:cubicBezTo>
                  <a:cubicBezTo>
                    <a:pt x="0" y="20"/>
                    <a:pt x="11" y="9"/>
                    <a:pt x="25" y="8"/>
                  </a:cubicBezTo>
                  <a:cubicBezTo>
                    <a:pt x="25" y="8"/>
                    <a:pt x="25" y="8"/>
                    <a:pt x="25" y="8"/>
                  </a:cubicBezTo>
                  <a:cubicBezTo>
                    <a:pt x="173" y="1"/>
                    <a:pt x="173" y="1"/>
                    <a:pt x="173" y="1"/>
                  </a:cubicBezTo>
                  <a:cubicBezTo>
                    <a:pt x="178" y="1"/>
                    <a:pt x="184" y="2"/>
                    <a:pt x="188" y="5"/>
                  </a:cubicBezTo>
                  <a:cubicBezTo>
                    <a:pt x="192" y="2"/>
                    <a:pt x="197" y="0"/>
                    <a:pt x="203" y="0"/>
                  </a:cubicBezTo>
                  <a:cubicBezTo>
                    <a:pt x="217" y="0"/>
                    <a:pt x="217" y="0"/>
                    <a:pt x="217" y="0"/>
                  </a:cubicBezTo>
                  <a:cubicBezTo>
                    <a:pt x="223" y="0"/>
                    <a:pt x="228" y="2"/>
                    <a:pt x="232" y="5"/>
                  </a:cubicBezTo>
                  <a:cubicBezTo>
                    <a:pt x="236" y="2"/>
                    <a:pt x="242" y="1"/>
                    <a:pt x="247" y="1"/>
                  </a:cubicBezTo>
                  <a:cubicBezTo>
                    <a:pt x="395" y="8"/>
                    <a:pt x="395" y="8"/>
                    <a:pt x="395" y="8"/>
                  </a:cubicBezTo>
                  <a:cubicBezTo>
                    <a:pt x="409" y="9"/>
                    <a:pt x="420" y="20"/>
                    <a:pt x="420" y="34"/>
                  </a:cubicBezTo>
                  <a:cubicBezTo>
                    <a:pt x="420" y="48"/>
                    <a:pt x="408" y="60"/>
                    <a:pt x="394" y="60"/>
                  </a:cubicBezTo>
                  <a:close/>
                  <a:moveTo>
                    <a:pt x="26" y="26"/>
                  </a:moveTo>
                  <a:cubicBezTo>
                    <a:pt x="21" y="26"/>
                    <a:pt x="18" y="30"/>
                    <a:pt x="18" y="34"/>
                  </a:cubicBezTo>
                  <a:cubicBezTo>
                    <a:pt x="18" y="38"/>
                    <a:pt x="22" y="42"/>
                    <a:pt x="26" y="42"/>
                  </a:cubicBezTo>
                  <a:cubicBezTo>
                    <a:pt x="26" y="42"/>
                    <a:pt x="26" y="42"/>
                    <a:pt x="26" y="42"/>
                  </a:cubicBezTo>
                  <a:cubicBezTo>
                    <a:pt x="27" y="42"/>
                    <a:pt x="28" y="42"/>
                    <a:pt x="28" y="42"/>
                  </a:cubicBezTo>
                  <a:cubicBezTo>
                    <a:pt x="178" y="29"/>
                    <a:pt x="178" y="29"/>
                    <a:pt x="178" y="29"/>
                  </a:cubicBezTo>
                  <a:cubicBezTo>
                    <a:pt x="179" y="29"/>
                    <a:pt x="179" y="29"/>
                    <a:pt x="180" y="29"/>
                  </a:cubicBezTo>
                  <a:cubicBezTo>
                    <a:pt x="187" y="29"/>
                    <a:pt x="194" y="32"/>
                    <a:pt x="199" y="36"/>
                  </a:cubicBezTo>
                  <a:cubicBezTo>
                    <a:pt x="200" y="36"/>
                    <a:pt x="200" y="36"/>
                    <a:pt x="200" y="36"/>
                  </a:cubicBezTo>
                  <a:cubicBezTo>
                    <a:pt x="202" y="39"/>
                    <a:pt x="202" y="39"/>
                    <a:pt x="202" y="39"/>
                  </a:cubicBezTo>
                  <a:cubicBezTo>
                    <a:pt x="202" y="40"/>
                    <a:pt x="205" y="41"/>
                    <a:pt x="210" y="41"/>
                  </a:cubicBezTo>
                  <a:cubicBezTo>
                    <a:pt x="210" y="41"/>
                    <a:pt x="210" y="41"/>
                    <a:pt x="210" y="41"/>
                  </a:cubicBezTo>
                  <a:cubicBezTo>
                    <a:pt x="215" y="41"/>
                    <a:pt x="218" y="40"/>
                    <a:pt x="218" y="39"/>
                  </a:cubicBezTo>
                  <a:cubicBezTo>
                    <a:pt x="220" y="36"/>
                    <a:pt x="220" y="36"/>
                    <a:pt x="220" y="36"/>
                  </a:cubicBezTo>
                  <a:cubicBezTo>
                    <a:pt x="221" y="36"/>
                    <a:pt x="221" y="36"/>
                    <a:pt x="221" y="36"/>
                  </a:cubicBezTo>
                  <a:cubicBezTo>
                    <a:pt x="227" y="32"/>
                    <a:pt x="235" y="29"/>
                    <a:pt x="242" y="29"/>
                  </a:cubicBezTo>
                  <a:cubicBezTo>
                    <a:pt x="392" y="42"/>
                    <a:pt x="392" y="42"/>
                    <a:pt x="392" y="42"/>
                  </a:cubicBezTo>
                  <a:cubicBezTo>
                    <a:pt x="392" y="42"/>
                    <a:pt x="393" y="42"/>
                    <a:pt x="394" y="42"/>
                  </a:cubicBezTo>
                  <a:cubicBezTo>
                    <a:pt x="398" y="42"/>
                    <a:pt x="402" y="38"/>
                    <a:pt x="402" y="34"/>
                  </a:cubicBezTo>
                  <a:cubicBezTo>
                    <a:pt x="402" y="30"/>
                    <a:pt x="399" y="26"/>
                    <a:pt x="395" y="26"/>
                  </a:cubicBezTo>
                  <a:cubicBezTo>
                    <a:pt x="394" y="26"/>
                    <a:pt x="394" y="26"/>
                    <a:pt x="394" y="26"/>
                  </a:cubicBezTo>
                  <a:cubicBezTo>
                    <a:pt x="246" y="19"/>
                    <a:pt x="246" y="19"/>
                    <a:pt x="246" y="19"/>
                  </a:cubicBezTo>
                  <a:cubicBezTo>
                    <a:pt x="246" y="19"/>
                    <a:pt x="246" y="19"/>
                    <a:pt x="246" y="19"/>
                  </a:cubicBezTo>
                  <a:cubicBezTo>
                    <a:pt x="244" y="19"/>
                    <a:pt x="243" y="20"/>
                    <a:pt x="242" y="20"/>
                  </a:cubicBezTo>
                  <a:cubicBezTo>
                    <a:pt x="239" y="27"/>
                    <a:pt x="234" y="28"/>
                    <a:pt x="231" y="28"/>
                  </a:cubicBezTo>
                  <a:cubicBezTo>
                    <a:pt x="227" y="28"/>
                    <a:pt x="223" y="25"/>
                    <a:pt x="221" y="20"/>
                  </a:cubicBezTo>
                  <a:cubicBezTo>
                    <a:pt x="220" y="19"/>
                    <a:pt x="219" y="19"/>
                    <a:pt x="217" y="19"/>
                  </a:cubicBezTo>
                  <a:cubicBezTo>
                    <a:pt x="203" y="19"/>
                    <a:pt x="203" y="19"/>
                    <a:pt x="203" y="19"/>
                  </a:cubicBezTo>
                  <a:cubicBezTo>
                    <a:pt x="201" y="19"/>
                    <a:pt x="200" y="19"/>
                    <a:pt x="199" y="20"/>
                  </a:cubicBezTo>
                  <a:cubicBezTo>
                    <a:pt x="197" y="25"/>
                    <a:pt x="193" y="28"/>
                    <a:pt x="189" y="28"/>
                  </a:cubicBezTo>
                  <a:cubicBezTo>
                    <a:pt x="186" y="28"/>
                    <a:pt x="181" y="27"/>
                    <a:pt x="178" y="20"/>
                  </a:cubicBezTo>
                  <a:cubicBezTo>
                    <a:pt x="177" y="20"/>
                    <a:pt x="176" y="19"/>
                    <a:pt x="174" y="19"/>
                  </a:cubicBezTo>
                  <a:cubicBezTo>
                    <a:pt x="26" y="26"/>
                    <a:pt x="26" y="26"/>
                    <a:pt x="26" y="26"/>
                  </a:cubicBezTo>
                  <a:cubicBezTo>
                    <a:pt x="26" y="26"/>
                    <a:pt x="26" y="26"/>
                    <a:pt x="26" y="26"/>
                  </a:cubicBezTo>
                  <a:close/>
                </a:path>
              </a:pathLst>
            </a:custGeom>
            <a:grpFill/>
            <a:ln>
              <a:noFill/>
            </a:ln>
          </p:spPr>
          <p:txBody>
            <a:bodyPr/>
            <a:lstStyle/>
            <a:p>
              <a:pPr eaLnBrk="1" fontAlgn="auto" hangingPunct="1">
                <a:defRPr/>
              </a:pPr>
              <a:endParaRPr lang="zh-CN" altLang="en-US" noProof="1"/>
            </a:p>
          </p:txBody>
        </p:sp>
        <p:sp>
          <p:nvSpPr>
            <p:cNvPr id="9" name="Freeform 89">
              <a:extLst>
                <a:ext uri="{FF2B5EF4-FFF2-40B4-BE49-F238E27FC236}">
                  <a16:creationId xmlns:a16="http://schemas.microsoft.com/office/drawing/2014/main" id="{945FC2B2-A85C-4883-B690-0A9A447CBC08}"/>
                </a:ext>
              </a:extLst>
            </p:cNvPr>
            <p:cNvSpPr/>
            <p:nvPr/>
          </p:nvSpPr>
          <p:spPr bwMode="auto">
            <a:xfrm>
              <a:off x="5354638" y="3525838"/>
              <a:ext cx="669925" cy="163513"/>
            </a:xfrm>
            <a:custGeom>
              <a:avLst/>
              <a:gdLst>
                <a:gd name="T0" fmla="*/ 169 w 177"/>
                <a:gd name="T1" fmla="*/ 37 h 43"/>
                <a:gd name="T2" fmla="*/ 168 w 177"/>
                <a:gd name="T3" fmla="*/ 36 h 43"/>
                <a:gd name="T4" fmla="*/ 92 w 177"/>
                <a:gd name="T5" fmla="*/ 1 h 43"/>
                <a:gd name="T6" fmla="*/ 75 w 177"/>
                <a:gd name="T7" fmla="*/ 0 h 43"/>
                <a:gd name="T8" fmla="*/ 18 w 177"/>
                <a:gd name="T9" fmla="*/ 15 h 43"/>
                <a:gd name="T10" fmla="*/ 3 w 177"/>
                <a:gd name="T11" fmla="*/ 29 h 43"/>
                <a:gd name="T12" fmla="*/ 1 w 177"/>
                <a:gd name="T13" fmla="*/ 39 h 43"/>
                <a:gd name="T14" fmla="*/ 9 w 177"/>
                <a:gd name="T15" fmla="*/ 43 h 43"/>
                <a:gd name="T16" fmla="*/ 177 w 177"/>
                <a:gd name="T17" fmla="*/ 43 h 43"/>
                <a:gd name="T18" fmla="*/ 169 w 177"/>
                <a:gd name="T19"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7" h="43">
                  <a:moveTo>
                    <a:pt x="169" y="37"/>
                  </a:moveTo>
                  <a:cubicBezTo>
                    <a:pt x="168" y="36"/>
                    <a:pt x="168" y="36"/>
                    <a:pt x="168" y="36"/>
                  </a:cubicBezTo>
                  <a:cubicBezTo>
                    <a:pt x="141" y="16"/>
                    <a:pt x="115" y="5"/>
                    <a:pt x="92" y="1"/>
                  </a:cubicBezTo>
                  <a:cubicBezTo>
                    <a:pt x="87" y="1"/>
                    <a:pt x="81" y="0"/>
                    <a:pt x="75" y="0"/>
                  </a:cubicBezTo>
                  <a:cubicBezTo>
                    <a:pt x="40" y="0"/>
                    <a:pt x="18" y="15"/>
                    <a:pt x="18" y="15"/>
                  </a:cubicBezTo>
                  <a:cubicBezTo>
                    <a:pt x="16" y="16"/>
                    <a:pt x="6" y="23"/>
                    <a:pt x="3" y="29"/>
                  </a:cubicBezTo>
                  <a:cubicBezTo>
                    <a:pt x="1" y="33"/>
                    <a:pt x="0" y="36"/>
                    <a:pt x="1" y="39"/>
                  </a:cubicBezTo>
                  <a:cubicBezTo>
                    <a:pt x="3" y="42"/>
                    <a:pt x="5" y="43"/>
                    <a:pt x="9" y="43"/>
                  </a:cubicBezTo>
                  <a:cubicBezTo>
                    <a:pt x="177" y="43"/>
                    <a:pt x="177" y="43"/>
                    <a:pt x="177" y="43"/>
                  </a:cubicBezTo>
                  <a:cubicBezTo>
                    <a:pt x="174" y="40"/>
                    <a:pt x="170" y="37"/>
                    <a:pt x="169" y="37"/>
                  </a:cubicBezTo>
                  <a:close/>
                </a:path>
              </a:pathLst>
            </a:custGeom>
            <a:grpFill/>
            <a:ln>
              <a:noFill/>
            </a:ln>
          </p:spPr>
          <p:txBody>
            <a:bodyPr/>
            <a:lstStyle/>
            <a:p>
              <a:pPr eaLnBrk="1" fontAlgn="auto" hangingPunct="1">
                <a:defRPr/>
              </a:pPr>
              <a:endParaRPr lang="zh-CN" altLang="en-US" noProof="1"/>
            </a:p>
          </p:txBody>
        </p:sp>
        <p:sp>
          <p:nvSpPr>
            <p:cNvPr id="10" name="Freeform 90">
              <a:extLst>
                <a:ext uri="{FF2B5EF4-FFF2-40B4-BE49-F238E27FC236}">
                  <a16:creationId xmlns:a16="http://schemas.microsoft.com/office/drawing/2014/main" id="{CB7527B2-929A-4D67-8D7A-7EB196127A49}"/>
                </a:ext>
              </a:extLst>
            </p:cNvPr>
            <p:cNvSpPr/>
            <p:nvPr/>
          </p:nvSpPr>
          <p:spPr bwMode="auto">
            <a:xfrm>
              <a:off x="6175375" y="3063876"/>
              <a:ext cx="654050" cy="571500"/>
            </a:xfrm>
            <a:custGeom>
              <a:avLst/>
              <a:gdLst>
                <a:gd name="T0" fmla="*/ 171 w 173"/>
                <a:gd name="T1" fmla="*/ 114 h 151"/>
                <a:gd name="T2" fmla="*/ 157 w 173"/>
                <a:gd name="T3" fmla="*/ 87 h 151"/>
                <a:gd name="T4" fmla="*/ 157 w 173"/>
                <a:gd name="T5" fmla="*/ 86 h 151"/>
                <a:gd name="T6" fmla="*/ 123 w 173"/>
                <a:gd name="T7" fmla="*/ 21 h 151"/>
                <a:gd name="T8" fmla="*/ 116 w 173"/>
                <a:gd name="T9" fmla="*/ 8 h 151"/>
                <a:gd name="T10" fmla="*/ 115 w 173"/>
                <a:gd name="T11" fmla="*/ 7 h 151"/>
                <a:gd name="T12" fmla="*/ 87 w 173"/>
                <a:gd name="T13" fmla="*/ 0 h 151"/>
                <a:gd name="T14" fmla="*/ 101 w 173"/>
                <a:gd name="T15" fmla="*/ 24 h 151"/>
                <a:gd name="T16" fmla="*/ 103 w 173"/>
                <a:gd name="T17" fmla="*/ 45 h 151"/>
                <a:gd name="T18" fmla="*/ 88 w 173"/>
                <a:gd name="T19" fmla="*/ 59 h 151"/>
                <a:gd name="T20" fmla="*/ 38 w 173"/>
                <a:gd name="T21" fmla="*/ 87 h 151"/>
                <a:gd name="T22" fmla="*/ 1 w 173"/>
                <a:gd name="T23" fmla="*/ 149 h 151"/>
                <a:gd name="T24" fmla="*/ 0 w 173"/>
                <a:gd name="T25" fmla="*/ 151 h 151"/>
                <a:gd name="T26" fmla="*/ 1 w 173"/>
                <a:gd name="T27" fmla="*/ 151 h 151"/>
                <a:gd name="T28" fmla="*/ 9 w 173"/>
                <a:gd name="T29" fmla="*/ 146 h 151"/>
                <a:gd name="T30" fmla="*/ 86 w 173"/>
                <a:gd name="T31" fmla="*/ 112 h 151"/>
                <a:gd name="T32" fmla="*/ 113 w 173"/>
                <a:gd name="T33" fmla="*/ 109 h 151"/>
                <a:gd name="T34" fmla="*/ 165 w 173"/>
                <a:gd name="T35" fmla="*/ 120 h 151"/>
                <a:gd name="T36" fmla="*/ 169 w 173"/>
                <a:gd name="T37" fmla="*/ 121 h 151"/>
                <a:gd name="T38" fmla="*/ 172 w 173"/>
                <a:gd name="T39" fmla="*/ 120 h 151"/>
                <a:gd name="T40" fmla="*/ 171 w 173"/>
                <a:gd name="T41" fmla="*/ 114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3" h="151">
                  <a:moveTo>
                    <a:pt x="171" y="114"/>
                  </a:moveTo>
                  <a:cubicBezTo>
                    <a:pt x="157" y="87"/>
                    <a:pt x="157" y="87"/>
                    <a:pt x="157" y="87"/>
                  </a:cubicBezTo>
                  <a:cubicBezTo>
                    <a:pt x="157" y="86"/>
                    <a:pt x="157" y="86"/>
                    <a:pt x="157" y="86"/>
                  </a:cubicBezTo>
                  <a:cubicBezTo>
                    <a:pt x="123" y="21"/>
                    <a:pt x="123" y="21"/>
                    <a:pt x="123" y="21"/>
                  </a:cubicBezTo>
                  <a:cubicBezTo>
                    <a:pt x="120" y="17"/>
                    <a:pt x="117" y="11"/>
                    <a:pt x="116" y="8"/>
                  </a:cubicBezTo>
                  <a:cubicBezTo>
                    <a:pt x="115" y="7"/>
                    <a:pt x="115" y="7"/>
                    <a:pt x="115" y="7"/>
                  </a:cubicBezTo>
                  <a:cubicBezTo>
                    <a:pt x="115" y="7"/>
                    <a:pt x="101" y="0"/>
                    <a:pt x="87" y="0"/>
                  </a:cubicBezTo>
                  <a:cubicBezTo>
                    <a:pt x="101" y="24"/>
                    <a:pt x="101" y="24"/>
                    <a:pt x="101" y="24"/>
                  </a:cubicBezTo>
                  <a:cubicBezTo>
                    <a:pt x="105" y="31"/>
                    <a:pt x="105" y="38"/>
                    <a:pt x="103" y="45"/>
                  </a:cubicBezTo>
                  <a:cubicBezTo>
                    <a:pt x="100" y="51"/>
                    <a:pt x="95" y="56"/>
                    <a:pt x="88" y="59"/>
                  </a:cubicBezTo>
                  <a:cubicBezTo>
                    <a:pt x="85" y="60"/>
                    <a:pt x="56" y="71"/>
                    <a:pt x="38" y="87"/>
                  </a:cubicBezTo>
                  <a:cubicBezTo>
                    <a:pt x="19" y="105"/>
                    <a:pt x="8" y="123"/>
                    <a:pt x="1" y="149"/>
                  </a:cubicBezTo>
                  <a:cubicBezTo>
                    <a:pt x="0" y="151"/>
                    <a:pt x="0" y="151"/>
                    <a:pt x="0" y="151"/>
                  </a:cubicBezTo>
                  <a:cubicBezTo>
                    <a:pt x="0" y="151"/>
                    <a:pt x="1" y="151"/>
                    <a:pt x="1" y="151"/>
                  </a:cubicBezTo>
                  <a:cubicBezTo>
                    <a:pt x="3" y="149"/>
                    <a:pt x="6" y="147"/>
                    <a:pt x="9" y="146"/>
                  </a:cubicBezTo>
                  <a:cubicBezTo>
                    <a:pt x="9" y="146"/>
                    <a:pt x="42" y="125"/>
                    <a:pt x="86" y="112"/>
                  </a:cubicBezTo>
                  <a:cubicBezTo>
                    <a:pt x="95" y="110"/>
                    <a:pt x="104" y="109"/>
                    <a:pt x="113" y="109"/>
                  </a:cubicBezTo>
                  <a:cubicBezTo>
                    <a:pt x="141" y="109"/>
                    <a:pt x="165" y="120"/>
                    <a:pt x="165" y="120"/>
                  </a:cubicBezTo>
                  <a:cubicBezTo>
                    <a:pt x="167" y="121"/>
                    <a:pt x="168" y="121"/>
                    <a:pt x="169" y="121"/>
                  </a:cubicBezTo>
                  <a:cubicBezTo>
                    <a:pt x="171" y="121"/>
                    <a:pt x="172" y="120"/>
                    <a:pt x="172" y="120"/>
                  </a:cubicBezTo>
                  <a:cubicBezTo>
                    <a:pt x="173" y="118"/>
                    <a:pt x="172" y="116"/>
                    <a:pt x="171" y="114"/>
                  </a:cubicBezTo>
                  <a:close/>
                </a:path>
              </a:pathLst>
            </a:custGeom>
            <a:grpFill/>
            <a:ln>
              <a:noFill/>
            </a:ln>
          </p:spPr>
          <p:txBody>
            <a:bodyPr/>
            <a:lstStyle/>
            <a:p>
              <a:pPr eaLnBrk="1" fontAlgn="auto" hangingPunct="1">
                <a:defRPr/>
              </a:pPr>
              <a:endParaRPr lang="zh-CN" altLang="en-US" noProof="1"/>
            </a:p>
          </p:txBody>
        </p:sp>
      </p:grpSp>
      <p:sp>
        <p:nvSpPr>
          <p:cNvPr id="4102" name="文本框 11">
            <a:extLst>
              <a:ext uri="{FF2B5EF4-FFF2-40B4-BE49-F238E27FC236}">
                <a16:creationId xmlns:a16="http://schemas.microsoft.com/office/drawing/2014/main" id="{99F81CD7-EDA6-4548-912F-8E29F0C5F6BF}"/>
              </a:ext>
            </a:extLst>
          </p:cNvPr>
          <p:cNvSpPr txBox="1">
            <a:spLocks noChangeArrowheads="1"/>
          </p:cNvSpPr>
          <p:nvPr/>
        </p:nvSpPr>
        <p:spPr bwMode="auto">
          <a:xfrm>
            <a:off x="1738313" y="552450"/>
            <a:ext cx="203132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eaLnBrk="1" hangingPunct="1">
              <a:lnSpc>
                <a:spcPct val="100000"/>
              </a:lnSpc>
              <a:spcBef>
                <a:spcPct val="0"/>
              </a:spcBef>
              <a:buFontTx/>
              <a:buNone/>
            </a:pPr>
            <a:r>
              <a:rPr lang="zh-CN" altLang="en-US" sz="3600" dirty="0">
                <a:solidFill>
                  <a:schemeClr val="bg1"/>
                </a:solidFill>
              </a:rPr>
              <a:t>数据处理</a:t>
            </a:r>
          </a:p>
        </p:txBody>
      </p:sp>
      <p:sp>
        <p:nvSpPr>
          <p:cNvPr id="14" name="文本框 13">
            <a:extLst>
              <a:ext uri="{FF2B5EF4-FFF2-40B4-BE49-F238E27FC236}">
                <a16:creationId xmlns:a16="http://schemas.microsoft.com/office/drawing/2014/main" id="{55EC69C9-397A-4E02-A8FE-708E9E27A6C2}"/>
              </a:ext>
            </a:extLst>
          </p:cNvPr>
          <p:cNvSpPr txBox="1"/>
          <p:nvPr/>
        </p:nvSpPr>
        <p:spPr>
          <a:xfrm>
            <a:off x="1132733" y="1673375"/>
            <a:ext cx="9777314" cy="830997"/>
          </a:xfrm>
          <a:prstGeom prst="rect">
            <a:avLst/>
          </a:prstGeom>
          <a:noFill/>
        </p:spPr>
        <p:txBody>
          <a:bodyPr wrap="square">
            <a:spAutoFit/>
          </a:bodyPr>
          <a:lstStyle/>
          <a:p>
            <a:r>
              <a:rPr lang="zh-CN" altLang="en-US" sz="2400" dirty="0">
                <a:effectLst/>
                <a:latin typeface="+mj-ea"/>
                <a:ea typeface="+mj-ea"/>
              </a:rPr>
              <a:t>系统使用</a:t>
            </a:r>
            <a:r>
              <a:rPr lang="en-US" altLang="zh-CN" sz="2400" dirty="0">
                <a:effectLst/>
                <a:latin typeface="+mj-ea"/>
                <a:ea typeface="+mj-ea"/>
              </a:rPr>
              <a:t>ARIMA</a:t>
            </a:r>
            <a:r>
              <a:rPr lang="zh-CN" altLang="zh-CN" sz="2400" dirty="0">
                <a:effectLst/>
                <a:latin typeface="+mj-ea"/>
                <a:ea typeface="+mj-ea"/>
                <a:cs typeface="Times New Roman" panose="02020603050405020304" pitchFamily="18" charset="0"/>
              </a:rPr>
              <a:t>时间序列模型预测大气污染物浓度</a:t>
            </a:r>
            <a:r>
              <a:rPr lang="zh-CN" altLang="en-US" sz="2400" dirty="0">
                <a:effectLst/>
                <a:latin typeface="+mj-ea"/>
                <a:ea typeface="+mj-ea"/>
                <a:cs typeface="Times New Roman" panose="02020603050405020304" pitchFamily="18" charset="0"/>
              </a:rPr>
              <a:t>，</a:t>
            </a:r>
            <a:r>
              <a:rPr lang="zh-CN" altLang="zh-CN" sz="2400" dirty="0">
                <a:effectLst/>
                <a:latin typeface="+mj-ea"/>
                <a:ea typeface="+mj-ea"/>
                <a:cs typeface="Times New Roman" panose="02020603050405020304" pitchFamily="18" charset="0"/>
              </a:rPr>
              <a:t>采用</a:t>
            </a:r>
            <a:r>
              <a:rPr lang="en-US" altLang="zh-CN" sz="2400" dirty="0">
                <a:effectLst/>
                <a:latin typeface="+mj-ea"/>
                <a:ea typeface="+mj-ea"/>
              </a:rPr>
              <a:t>80%</a:t>
            </a:r>
            <a:r>
              <a:rPr lang="zh-CN" altLang="zh-CN" sz="2400" dirty="0">
                <a:effectLst/>
                <a:latin typeface="+mj-ea"/>
                <a:ea typeface="+mj-ea"/>
                <a:cs typeface="Times New Roman" panose="02020603050405020304" pitchFamily="18" charset="0"/>
              </a:rPr>
              <a:t>的数据进行训练，</a:t>
            </a:r>
            <a:r>
              <a:rPr lang="en-US" altLang="zh-CN" sz="2400" dirty="0">
                <a:effectLst/>
                <a:latin typeface="+mj-ea"/>
                <a:ea typeface="+mj-ea"/>
              </a:rPr>
              <a:t>20%</a:t>
            </a:r>
            <a:r>
              <a:rPr lang="zh-CN" altLang="zh-CN" sz="2400" dirty="0">
                <a:effectLst/>
                <a:latin typeface="+mj-ea"/>
                <a:ea typeface="+mj-ea"/>
                <a:cs typeface="Times New Roman" panose="02020603050405020304" pitchFamily="18" charset="0"/>
              </a:rPr>
              <a:t>的数据作为测试集</a:t>
            </a:r>
            <a:endParaRPr lang="zh-CN" altLang="en-US" sz="2400" dirty="0">
              <a:latin typeface="+mj-ea"/>
              <a:ea typeface="+mj-ea"/>
            </a:endParaRPr>
          </a:p>
        </p:txBody>
      </p:sp>
      <p:pic>
        <p:nvPicPr>
          <p:cNvPr id="15" name="图片 14">
            <a:extLst>
              <a:ext uri="{FF2B5EF4-FFF2-40B4-BE49-F238E27FC236}">
                <a16:creationId xmlns:a16="http://schemas.microsoft.com/office/drawing/2014/main" id="{9C85D330-CFCD-4A16-A1CF-244E4C93E85C}"/>
              </a:ext>
            </a:extLst>
          </p:cNvPr>
          <p:cNvPicPr/>
          <p:nvPr/>
        </p:nvPicPr>
        <p:blipFill>
          <a:blip r:embed="rId2"/>
          <a:stretch>
            <a:fillRect/>
          </a:stretch>
        </p:blipFill>
        <p:spPr>
          <a:xfrm>
            <a:off x="1881748" y="2731603"/>
            <a:ext cx="7853922" cy="3244052"/>
          </a:xfrm>
          <a:prstGeom prst="rect">
            <a:avLst/>
          </a:prstGeom>
        </p:spPr>
      </p:pic>
      <p:sp>
        <p:nvSpPr>
          <p:cNvPr id="17" name="文本框 16">
            <a:extLst>
              <a:ext uri="{FF2B5EF4-FFF2-40B4-BE49-F238E27FC236}">
                <a16:creationId xmlns:a16="http://schemas.microsoft.com/office/drawing/2014/main" id="{3BD1AC72-F105-4FB5-9FDC-112CA13A118E}"/>
              </a:ext>
            </a:extLst>
          </p:cNvPr>
          <p:cNvSpPr txBox="1"/>
          <p:nvPr/>
        </p:nvSpPr>
        <p:spPr>
          <a:xfrm>
            <a:off x="4540203" y="6202886"/>
            <a:ext cx="2537012" cy="369332"/>
          </a:xfrm>
          <a:prstGeom prst="rect">
            <a:avLst/>
          </a:prstGeom>
          <a:noFill/>
        </p:spPr>
        <p:txBody>
          <a:bodyPr wrap="square">
            <a:spAutoFit/>
          </a:bodyPr>
          <a:lstStyle/>
          <a:p>
            <a:r>
              <a:rPr lang="zh-CN" altLang="zh-CN" sz="1800" dirty="0">
                <a:effectLst/>
                <a:latin typeface="+mj-ea"/>
                <a:ea typeface="+mj-ea"/>
                <a:cs typeface="Times New Roman" panose="02020603050405020304" pitchFamily="18" charset="0"/>
              </a:rPr>
              <a:t>安徽省</a:t>
            </a:r>
            <a:r>
              <a:rPr lang="en-US" altLang="zh-CN" sz="1800" dirty="0">
                <a:effectLst/>
                <a:latin typeface="+mj-ea"/>
                <a:ea typeface="+mj-ea"/>
              </a:rPr>
              <a:t>PM2.5</a:t>
            </a:r>
            <a:r>
              <a:rPr lang="zh-CN" altLang="zh-CN" sz="1800" dirty="0">
                <a:effectLst/>
                <a:latin typeface="+mj-ea"/>
                <a:ea typeface="+mj-ea"/>
                <a:cs typeface="Times New Roman" panose="02020603050405020304" pitchFamily="18" charset="0"/>
              </a:rPr>
              <a:t>浓度预测</a:t>
            </a:r>
            <a:endParaRPr lang="zh-CN" altLang="en-US" dirty="0">
              <a:latin typeface="+mj-ea"/>
              <a:ea typeface="+mj-ea"/>
            </a:endParaRPr>
          </a:p>
        </p:txBody>
      </p:sp>
    </p:spTree>
    <p:extLst>
      <p:ext uri="{BB962C8B-B14F-4D97-AF65-F5344CB8AC3E}">
        <p14:creationId xmlns:p14="http://schemas.microsoft.com/office/powerpoint/2010/main" val="27580670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BF54F31A-7F55-4685-9AE5-F8B80212626A}"/>
              </a:ext>
            </a:extLst>
          </p:cNvPr>
          <p:cNvSpPr/>
          <p:nvPr/>
        </p:nvSpPr>
        <p:spPr>
          <a:xfrm>
            <a:off x="0" y="2540000"/>
            <a:ext cx="5619750" cy="1965325"/>
          </a:xfrm>
          <a:prstGeom prst="rect">
            <a:avLst/>
          </a:prstGeom>
          <a:solidFill>
            <a:srgbClr val="4B649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sp>
        <p:nvSpPr>
          <p:cNvPr id="7171" name="文本框 2">
            <a:extLst>
              <a:ext uri="{FF2B5EF4-FFF2-40B4-BE49-F238E27FC236}">
                <a16:creationId xmlns:a16="http://schemas.microsoft.com/office/drawing/2014/main" id="{33518B4C-43E3-4267-93B2-16970F560C5D}"/>
              </a:ext>
            </a:extLst>
          </p:cNvPr>
          <p:cNvSpPr txBox="1">
            <a:spLocks noChangeArrowheads="1"/>
          </p:cNvSpPr>
          <p:nvPr/>
        </p:nvSpPr>
        <p:spPr bwMode="auto">
          <a:xfrm>
            <a:off x="5795963" y="2772666"/>
            <a:ext cx="5708650" cy="13126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ctr" eaLnBrk="1" hangingPunct="1">
              <a:lnSpc>
                <a:spcPct val="150000"/>
              </a:lnSpc>
              <a:spcBef>
                <a:spcPct val="0"/>
              </a:spcBef>
              <a:buFontTx/>
              <a:buNone/>
            </a:pPr>
            <a:r>
              <a:rPr lang="zh-CN" altLang="en-US" sz="6000" b="1" dirty="0">
                <a:solidFill>
                  <a:srgbClr val="4B649F"/>
                </a:solidFill>
              </a:rPr>
              <a:t>系统设计</a:t>
            </a:r>
          </a:p>
        </p:txBody>
      </p:sp>
      <p:grpSp>
        <p:nvGrpSpPr>
          <p:cNvPr id="7173" name="组合 5">
            <a:extLst>
              <a:ext uri="{FF2B5EF4-FFF2-40B4-BE49-F238E27FC236}">
                <a16:creationId xmlns:a16="http://schemas.microsoft.com/office/drawing/2014/main" id="{C2B1F520-632D-4058-AF3A-F2704ABE3477}"/>
              </a:ext>
            </a:extLst>
          </p:cNvPr>
          <p:cNvGrpSpPr>
            <a:grpSpLocks/>
          </p:cNvGrpSpPr>
          <p:nvPr/>
        </p:nvGrpSpPr>
        <p:grpSpPr bwMode="auto">
          <a:xfrm>
            <a:off x="1519238" y="2232025"/>
            <a:ext cx="2581275" cy="2582863"/>
            <a:chOff x="1131485" y="2234042"/>
            <a:chExt cx="1607262" cy="1607262"/>
          </a:xfrm>
        </p:grpSpPr>
        <p:sp>
          <p:nvSpPr>
            <p:cNvPr id="7" name="椭圆 6">
              <a:extLst>
                <a:ext uri="{FF2B5EF4-FFF2-40B4-BE49-F238E27FC236}">
                  <a16:creationId xmlns:a16="http://schemas.microsoft.com/office/drawing/2014/main" id="{270E4ACB-C9E3-4BDC-B37C-E4FD2E948D32}"/>
                </a:ext>
              </a:extLst>
            </p:cNvPr>
            <p:cNvSpPr/>
            <p:nvPr/>
          </p:nvSpPr>
          <p:spPr>
            <a:xfrm>
              <a:off x="1131485" y="2234042"/>
              <a:ext cx="1607262" cy="1607262"/>
            </a:xfrm>
            <a:prstGeom prst="ellipse">
              <a:avLst/>
            </a:prstGeom>
            <a:solidFill>
              <a:srgbClr val="4B649F"/>
            </a:solidFill>
            <a:ln w="19050">
              <a:solidFill>
                <a:srgbClr val="4B649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sp>
          <p:nvSpPr>
            <p:cNvPr id="8" name="椭圆 7">
              <a:extLst>
                <a:ext uri="{FF2B5EF4-FFF2-40B4-BE49-F238E27FC236}">
                  <a16:creationId xmlns:a16="http://schemas.microsoft.com/office/drawing/2014/main" id="{50D84A1E-B661-46C1-8488-30239E634983}"/>
                </a:ext>
              </a:extLst>
            </p:cNvPr>
            <p:cNvSpPr/>
            <p:nvPr/>
          </p:nvSpPr>
          <p:spPr>
            <a:xfrm>
              <a:off x="1241206" y="2343696"/>
              <a:ext cx="1387820" cy="1387955"/>
            </a:xfrm>
            <a:prstGeom prst="ellipse">
              <a:avLst/>
            </a:prstGeom>
            <a:solidFill>
              <a:schemeClr val="bg1"/>
            </a:solidFill>
            <a:ln w="19050">
              <a:solidFill>
                <a:srgbClr val="4B649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sp>
          <p:nvSpPr>
            <p:cNvPr id="7178" name="KSO_Shape">
              <a:extLst>
                <a:ext uri="{FF2B5EF4-FFF2-40B4-BE49-F238E27FC236}">
                  <a16:creationId xmlns:a16="http://schemas.microsoft.com/office/drawing/2014/main" id="{2CFAA98D-D422-4004-A3DE-C1ACE015B02E}"/>
                </a:ext>
              </a:extLst>
            </p:cNvPr>
            <p:cNvSpPr>
              <a:spLocks noChangeArrowheads="1"/>
            </p:cNvSpPr>
            <p:nvPr/>
          </p:nvSpPr>
          <p:spPr bwMode="auto">
            <a:xfrm>
              <a:off x="1480150" y="2597150"/>
              <a:ext cx="909932" cy="881046"/>
            </a:xfrm>
            <a:custGeom>
              <a:avLst/>
              <a:gdLst>
                <a:gd name="T0" fmla="*/ 85166 w 8965002"/>
                <a:gd name="T1" fmla="*/ 37181 h 8673857"/>
                <a:gd name="T2" fmla="*/ 87604 w 8965002"/>
                <a:gd name="T3" fmla="*/ 37181 h 8673857"/>
                <a:gd name="T4" fmla="*/ 91627 w 8965002"/>
                <a:gd name="T5" fmla="*/ 44813 h 8673857"/>
                <a:gd name="T6" fmla="*/ 71741 w 8965002"/>
                <a:gd name="T7" fmla="*/ 74799 h 8673857"/>
                <a:gd name="T8" fmla="*/ 67060 w 8965002"/>
                <a:gd name="T9" fmla="*/ 77123 h 8673857"/>
                <a:gd name="T10" fmla="*/ 55376 w 8965002"/>
                <a:gd name="T11" fmla="*/ 77123 h 8673857"/>
                <a:gd name="T12" fmla="*/ 55376 w 8965002"/>
                <a:gd name="T13" fmla="*/ 86576 h 8673857"/>
                <a:gd name="T14" fmla="*/ 53828 w 8965002"/>
                <a:gd name="T15" fmla="*/ 89133 h 8673857"/>
                <a:gd name="T16" fmla="*/ 52397 w 8965002"/>
                <a:gd name="T17" fmla="*/ 89482 h 8673857"/>
                <a:gd name="T18" fmla="*/ 50579 w 8965002"/>
                <a:gd name="T19" fmla="*/ 88939 h 8673857"/>
                <a:gd name="T20" fmla="*/ 41487 w 8965002"/>
                <a:gd name="T21" fmla="*/ 82779 h 8673857"/>
                <a:gd name="T22" fmla="*/ 32588 w 8965002"/>
                <a:gd name="T23" fmla="*/ 88939 h 8673857"/>
                <a:gd name="T24" fmla="*/ 29339 w 8965002"/>
                <a:gd name="T25" fmla="*/ 89133 h 8673857"/>
                <a:gd name="T26" fmla="*/ 27675 w 8965002"/>
                <a:gd name="T27" fmla="*/ 86576 h 8673857"/>
                <a:gd name="T28" fmla="*/ 27675 w 8965002"/>
                <a:gd name="T29" fmla="*/ 62944 h 8673857"/>
                <a:gd name="T30" fmla="*/ 32666 w 8965002"/>
                <a:gd name="T31" fmla="*/ 52948 h 8673857"/>
                <a:gd name="T32" fmla="*/ 34252 w 8965002"/>
                <a:gd name="T33" fmla="*/ 52522 h 8673857"/>
                <a:gd name="T34" fmla="*/ 58626 w 8965002"/>
                <a:gd name="T35" fmla="*/ 52522 h 8673857"/>
                <a:gd name="T36" fmla="*/ 55299 w 8965002"/>
                <a:gd name="T37" fmla="*/ 64803 h 8673857"/>
                <a:gd name="T38" fmla="*/ 64158 w 8965002"/>
                <a:gd name="T39" fmla="*/ 64803 h 8673857"/>
                <a:gd name="T40" fmla="*/ 85166 w 8965002"/>
                <a:gd name="T41" fmla="*/ 37181 h 8673857"/>
                <a:gd name="T42" fmla="*/ 62943 w 8965002"/>
                <a:gd name="T43" fmla="*/ 1 h 8673857"/>
                <a:gd name="T44" fmla="*/ 84463 w 8965002"/>
                <a:gd name="T45" fmla="*/ 1420 h 8673857"/>
                <a:gd name="T46" fmla="*/ 88370 w 8965002"/>
                <a:gd name="T47" fmla="*/ 9128 h 8673857"/>
                <a:gd name="T48" fmla="*/ 63960 w 8965002"/>
                <a:gd name="T49" fmla="*/ 41009 h 8673857"/>
                <a:gd name="T50" fmla="*/ 59550 w 8965002"/>
                <a:gd name="T51" fmla="*/ 43101 h 8673857"/>
                <a:gd name="T52" fmla="*/ 22760 w 8965002"/>
                <a:gd name="T53" fmla="*/ 43101 h 8673857"/>
                <a:gd name="T54" fmla="*/ 11851 w 8965002"/>
                <a:gd name="T55" fmla="*/ 56504 h 8673857"/>
                <a:gd name="T56" fmla="*/ 18543 w 8965002"/>
                <a:gd name="T57" fmla="*/ 64213 h 8673857"/>
                <a:gd name="T58" fmla="*/ 21483 w 8965002"/>
                <a:gd name="T59" fmla="*/ 64794 h 8673857"/>
                <a:gd name="T60" fmla="*/ 21483 w 8965002"/>
                <a:gd name="T61" fmla="*/ 77113 h 8673857"/>
                <a:gd name="T62" fmla="*/ 554 w 8965002"/>
                <a:gd name="T63" fmla="*/ 59022 h 8673857"/>
                <a:gd name="T64" fmla="*/ 670 w 8965002"/>
                <a:gd name="T65" fmla="*/ 48796 h 8673857"/>
                <a:gd name="T66" fmla="*/ 27982 w 8965002"/>
                <a:gd name="T67" fmla="*/ 6920 h 8673857"/>
                <a:gd name="T68" fmla="*/ 36222 w 8965002"/>
                <a:gd name="T69" fmla="*/ 2349 h 8673857"/>
                <a:gd name="T70" fmla="*/ 62943 w 8965002"/>
                <a:gd name="T71" fmla="*/ 1 h 8673857"/>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8965002"/>
                <a:gd name="T109" fmla="*/ 0 h 8673857"/>
                <a:gd name="T110" fmla="*/ 8965002 w 8965002"/>
                <a:gd name="T111" fmla="*/ 8673857 h 8673857"/>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8965002" h="8673857">
                  <a:moveTo>
                    <a:pt x="8267042" y="3603669"/>
                  </a:moveTo>
                  <a:cubicBezTo>
                    <a:pt x="8267042" y="3603669"/>
                    <a:pt x="8267042" y="3603669"/>
                    <a:pt x="8503636" y="3603669"/>
                  </a:cubicBezTo>
                  <a:cubicBezTo>
                    <a:pt x="8770275" y="3603669"/>
                    <a:pt x="9115779" y="3885289"/>
                    <a:pt x="8894206" y="4343392"/>
                  </a:cubicBezTo>
                  <a:cubicBezTo>
                    <a:pt x="8894206" y="4343392"/>
                    <a:pt x="8894206" y="4343392"/>
                    <a:pt x="6963891" y="7249712"/>
                  </a:cubicBezTo>
                  <a:cubicBezTo>
                    <a:pt x="6817428" y="7463743"/>
                    <a:pt x="6610877" y="7475008"/>
                    <a:pt x="6509479" y="7475008"/>
                  </a:cubicBezTo>
                  <a:cubicBezTo>
                    <a:pt x="6509479" y="7475008"/>
                    <a:pt x="6509479" y="7475008"/>
                    <a:pt x="5375325" y="7475008"/>
                  </a:cubicBezTo>
                  <a:cubicBezTo>
                    <a:pt x="5375325" y="7475008"/>
                    <a:pt x="5375325" y="7475008"/>
                    <a:pt x="5375325" y="8391212"/>
                  </a:cubicBezTo>
                  <a:cubicBezTo>
                    <a:pt x="5375325" y="8503860"/>
                    <a:pt x="5326504" y="8586469"/>
                    <a:pt x="5225106" y="8639038"/>
                  </a:cubicBezTo>
                  <a:cubicBezTo>
                    <a:pt x="5180040" y="8661567"/>
                    <a:pt x="5131219" y="8672833"/>
                    <a:pt x="5086153" y="8672833"/>
                  </a:cubicBezTo>
                  <a:cubicBezTo>
                    <a:pt x="5026066" y="8672833"/>
                    <a:pt x="4962223" y="8654057"/>
                    <a:pt x="4909646" y="8620263"/>
                  </a:cubicBezTo>
                  <a:cubicBezTo>
                    <a:pt x="4909646" y="8620263"/>
                    <a:pt x="4909646" y="8620263"/>
                    <a:pt x="4027109" y="8023229"/>
                  </a:cubicBezTo>
                  <a:cubicBezTo>
                    <a:pt x="4027109" y="8023229"/>
                    <a:pt x="4027109" y="8023229"/>
                    <a:pt x="3163349" y="8620263"/>
                  </a:cubicBezTo>
                  <a:cubicBezTo>
                    <a:pt x="3069463" y="8684097"/>
                    <a:pt x="2949287" y="8691607"/>
                    <a:pt x="2847889" y="8639038"/>
                  </a:cubicBezTo>
                  <a:cubicBezTo>
                    <a:pt x="2750247" y="8586469"/>
                    <a:pt x="2686404" y="8503860"/>
                    <a:pt x="2686404" y="8391212"/>
                  </a:cubicBezTo>
                  <a:cubicBezTo>
                    <a:pt x="2686404" y="8391212"/>
                    <a:pt x="2686404" y="8391212"/>
                    <a:pt x="2686404" y="6100701"/>
                  </a:cubicBezTo>
                  <a:cubicBezTo>
                    <a:pt x="2686404" y="5559991"/>
                    <a:pt x="2990598" y="5237066"/>
                    <a:pt x="3170860" y="5131928"/>
                  </a:cubicBezTo>
                  <a:cubicBezTo>
                    <a:pt x="3215926" y="5105644"/>
                    <a:pt x="3268503" y="5090624"/>
                    <a:pt x="3324835" y="5090624"/>
                  </a:cubicBezTo>
                  <a:cubicBezTo>
                    <a:pt x="3324835" y="5090624"/>
                    <a:pt x="3324835" y="5090624"/>
                    <a:pt x="5690785" y="5090624"/>
                  </a:cubicBezTo>
                  <a:cubicBezTo>
                    <a:pt x="5371570" y="5406038"/>
                    <a:pt x="5367814" y="5980543"/>
                    <a:pt x="5367814" y="6280938"/>
                  </a:cubicBezTo>
                  <a:cubicBezTo>
                    <a:pt x="5367814" y="6280938"/>
                    <a:pt x="5367814" y="6280938"/>
                    <a:pt x="6227818" y="6280938"/>
                  </a:cubicBezTo>
                  <a:cubicBezTo>
                    <a:pt x="6227818" y="6280938"/>
                    <a:pt x="6227818" y="6280938"/>
                    <a:pt x="8267042" y="3603669"/>
                  </a:cubicBezTo>
                  <a:close/>
                  <a:moveTo>
                    <a:pt x="6109875" y="128"/>
                  </a:moveTo>
                  <a:cubicBezTo>
                    <a:pt x="6829153" y="-2490"/>
                    <a:pt x="7579192" y="34821"/>
                    <a:pt x="8198796" y="137601"/>
                  </a:cubicBezTo>
                  <a:cubicBezTo>
                    <a:pt x="8705745" y="220201"/>
                    <a:pt x="8739542" y="678257"/>
                    <a:pt x="8578069" y="884757"/>
                  </a:cubicBezTo>
                  <a:cubicBezTo>
                    <a:pt x="8578069" y="884757"/>
                    <a:pt x="6234838" y="3955980"/>
                    <a:pt x="6208552" y="3974753"/>
                  </a:cubicBezTo>
                  <a:cubicBezTo>
                    <a:pt x="6107162" y="4098653"/>
                    <a:pt x="5953199" y="4177498"/>
                    <a:pt x="5780461" y="4177498"/>
                  </a:cubicBezTo>
                  <a:cubicBezTo>
                    <a:pt x="5780461" y="4177498"/>
                    <a:pt x="5780461" y="4177498"/>
                    <a:pt x="2209285" y="4177498"/>
                  </a:cubicBezTo>
                  <a:cubicBezTo>
                    <a:pt x="1818747" y="4177498"/>
                    <a:pt x="970076" y="4545444"/>
                    <a:pt x="1150325" y="5476573"/>
                  </a:cubicBezTo>
                  <a:cubicBezTo>
                    <a:pt x="1217918" y="5825746"/>
                    <a:pt x="1465760" y="6103583"/>
                    <a:pt x="1799971" y="6223729"/>
                  </a:cubicBezTo>
                  <a:cubicBezTo>
                    <a:pt x="1875075" y="6253765"/>
                    <a:pt x="2002751" y="6268783"/>
                    <a:pt x="2085365" y="6280047"/>
                  </a:cubicBezTo>
                  <a:cubicBezTo>
                    <a:pt x="2085365" y="6280047"/>
                    <a:pt x="2085365" y="6280047"/>
                    <a:pt x="2085365" y="7473994"/>
                  </a:cubicBezTo>
                  <a:cubicBezTo>
                    <a:pt x="1582171" y="7440203"/>
                    <a:pt x="335451" y="7004675"/>
                    <a:pt x="53813" y="5720619"/>
                  </a:cubicBezTo>
                  <a:cubicBezTo>
                    <a:pt x="-25046" y="5397728"/>
                    <a:pt x="-13780" y="5056063"/>
                    <a:pt x="65078" y="4729417"/>
                  </a:cubicBezTo>
                  <a:cubicBezTo>
                    <a:pt x="282879" y="3283915"/>
                    <a:pt x="2351982" y="944830"/>
                    <a:pt x="2716235" y="670748"/>
                  </a:cubicBezTo>
                  <a:cubicBezTo>
                    <a:pt x="2960321" y="471756"/>
                    <a:pt x="3234449" y="310311"/>
                    <a:pt x="3516088" y="227711"/>
                  </a:cubicBezTo>
                  <a:cubicBezTo>
                    <a:pt x="3797726" y="119767"/>
                    <a:pt x="4911078" y="4491"/>
                    <a:pt x="6109875" y="128"/>
                  </a:cubicBezTo>
                  <a:close/>
                </a:path>
              </a:pathLst>
            </a:custGeom>
            <a:solidFill>
              <a:srgbClr val="4B649F"/>
            </a:solidFill>
            <a:ln>
              <a:noFill/>
            </a:ln>
            <a:extLst>
              <a:ext uri="{91240B29-F687-4F45-9708-019B960494DF}">
                <a14:hiddenLine xmlns:a14="http://schemas.microsoft.com/office/drawing/2010/main" w="9525">
                  <a:solidFill>
                    <a:srgbClr val="000000"/>
                  </a:solidFill>
                  <a:round/>
                  <a:headEnd/>
                  <a:tailEnd/>
                </a14:hiddenLine>
              </a:ext>
            </a:extLst>
          </p:spPr>
          <p:txBody>
            <a:bodyPr anchor="ctr" anchorCtr="1"/>
            <a:lstStyle/>
            <a:p>
              <a:endParaRPr lang="zh-CN" altLang="en-US"/>
            </a:p>
          </p:txBody>
        </p:sp>
      </p:grpSp>
      <p:pic>
        <p:nvPicPr>
          <p:cNvPr id="7174" name="图片 9">
            <a:extLst>
              <a:ext uri="{FF2B5EF4-FFF2-40B4-BE49-F238E27FC236}">
                <a16:creationId xmlns:a16="http://schemas.microsoft.com/office/drawing/2014/main" id="{E5A529FD-389B-4766-9F8B-450FA4EFF8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26188" y="5200650"/>
            <a:ext cx="5865812" cy="165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5" name="图片 10">
            <a:extLst>
              <a:ext uri="{FF2B5EF4-FFF2-40B4-BE49-F238E27FC236}">
                <a16:creationId xmlns:a16="http://schemas.microsoft.com/office/drawing/2014/main" id="{1E109A14-74A9-4237-81E4-CDB85635C9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7878763" cy="221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433364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任意多边形 10">
            <a:extLst>
              <a:ext uri="{FF2B5EF4-FFF2-40B4-BE49-F238E27FC236}">
                <a16:creationId xmlns:a16="http://schemas.microsoft.com/office/drawing/2014/main" id="{C617FFB9-5A20-4C30-B12B-E66DCAF7FB2C}"/>
              </a:ext>
            </a:extLst>
          </p:cNvPr>
          <p:cNvSpPr/>
          <p:nvPr/>
        </p:nvSpPr>
        <p:spPr>
          <a:xfrm rot="5400000">
            <a:off x="1882775" y="-1425575"/>
            <a:ext cx="914400" cy="4679950"/>
          </a:xfrm>
          <a:custGeom>
            <a:avLst/>
            <a:gdLst>
              <a:gd name="connsiteX0" fmla="*/ 0 w 990604"/>
              <a:gd name="connsiteY0" fmla="*/ 5956738 h 5956738"/>
              <a:gd name="connsiteX1" fmla="*/ 0 w 990604"/>
              <a:gd name="connsiteY1" fmla="*/ 317938 h 5956738"/>
              <a:gd name="connsiteX2" fmla="*/ 6 w 990604"/>
              <a:gd name="connsiteY2" fmla="*/ 317938 h 5956738"/>
              <a:gd name="connsiteX3" fmla="*/ 495305 w 990604"/>
              <a:gd name="connsiteY3" fmla="*/ 0 h 5956738"/>
              <a:gd name="connsiteX4" fmla="*/ 990604 w 990604"/>
              <a:gd name="connsiteY4" fmla="*/ 317938 h 5956738"/>
              <a:gd name="connsiteX5" fmla="*/ 990601 w 990604"/>
              <a:gd name="connsiteY5" fmla="*/ 317938 h 5956738"/>
              <a:gd name="connsiteX6" fmla="*/ 990601 w 990604"/>
              <a:gd name="connsiteY6" fmla="*/ 5956738 h 5956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0604" h="5956738">
                <a:moveTo>
                  <a:pt x="0" y="5956738"/>
                </a:moveTo>
                <a:lnTo>
                  <a:pt x="0" y="317938"/>
                </a:lnTo>
                <a:lnTo>
                  <a:pt x="6" y="317938"/>
                </a:lnTo>
                <a:lnTo>
                  <a:pt x="495305" y="0"/>
                </a:lnTo>
                <a:lnTo>
                  <a:pt x="990604" y="317938"/>
                </a:lnTo>
                <a:lnTo>
                  <a:pt x="990601" y="317938"/>
                </a:lnTo>
                <a:lnTo>
                  <a:pt x="990601" y="5956738"/>
                </a:lnTo>
                <a:close/>
              </a:path>
            </a:pathLst>
          </a:custGeom>
          <a:solidFill>
            <a:srgbClr val="4B649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sp>
        <p:nvSpPr>
          <p:cNvPr id="2" name="椭圆 1">
            <a:extLst>
              <a:ext uri="{FF2B5EF4-FFF2-40B4-BE49-F238E27FC236}">
                <a16:creationId xmlns:a16="http://schemas.microsoft.com/office/drawing/2014/main" id="{29E0C9E5-ECB7-4FA6-904C-4E7681A89B81}"/>
              </a:ext>
            </a:extLst>
          </p:cNvPr>
          <p:cNvSpPr/>
          <p:nvPr/>
        </p:nvSpPr>
        <p:spPr>
          <a:xfrm>
            <a:off x="323850" y="247650"/>
            <a:ext cx="1333500" cy="1333500"/>
          </a:xfrm>
          <a:prstGeom prst="ellipse">
            <a:avLst/>
          </a:prstGeom>
          <a:solidFill>
            <a:schemeClr val="bg1"/>
          </a:solidFill>
          <a:ln w="38100">
            <a:solidFill>
              <a:srgbClr val="4B649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grpSp>
        <p:nvGrpSpPr>
          <p:cNvPr id="3" name="组合 2">
            <a:extLst>
              <a:ext uri="{FF2B5EF4-FFF2-40B4-BE49-F238E27FC236}">
                <a16:creationId xmlns:a16="http://schemas.microsoft.com/office/drawing/2014/main" id="{934248B9-D327-49AD-9C1B-2D5E64779A22}"/>
              </a:ext>
            </a:extLst>
          </p:cNvPr>
          <p:cNvGrpSpPr/>
          <p:nvPr/>
        </p:nvGrpSpPr>
        <p:grpSpPr>
          <a:xfrm>
            <a:off x="475624" y="571426"/>
            <a:ext cx="1029952" cy="685949"/>
            <a:chOff x="5302250" y="2903538"/>
            <a:chExt cx="1587500" cy="1057276"/>
          </a:xfrm>
          <a:solidFill>
            <a:srgbClr val="4B649F"/>
          </a:solidFill>
        </p:grpSpPr>
        <p:sp>
          <p:nvSpPr>
            <p:cNvPr id="4" name="Freeform 84">
              <a:extLst>
                <a:ext uri="{FF2B5EF4-FFF2-40B4-BE49-F238E27FC236}">
                  <a16:creationId xmlns:a16="http://schemas.microsoft.com/office/drawing/2014/main" id="{9C8853F9-9284-421F-B942-D665B3C9820F}"/>
                </a:ext>
              </a:extLst>
            </p:cNvPr>
            <p:cNvSpPr/>
            <p:nvPr/>
          </p:nvSpPr>
          <p:spPr bwMode="auto">
            <a:xfrm>
              <a:off x="5362575" y="3040063"/>
              <a:ext cx="706438" cy="614363"/>
            </a:xfrm>
            <a:custGeom>
              <a:avLst/>
              <a:gdLst>
                <a:gd name="T0" fmla="*/ 181 w 187"/>
                <a:gd name="T1" fmla="*/ 49 h 162"/>
                <a:gd name="T2" fmla="*/ 187 w 187"/>
                <a:gd name="T3" fmla="*/ 66 h 162"/>
                <a:gd name="T4" fmla="*/ 187 w 187"/>
                <a:gd name="T5" fmla="*/ 162 h 162"/>
                <a:gd name="T6" fmla="*/ 176 w 187"/>
                <a:gd name="T7" fmla="*/ 153 h 162"/>
                <a:gd name="T8" fmla="*/ 92 w 187"/>
                <a:gd name="T9" fmla="*/ 115 h 162"/>
                <a:gd name="T10" fmla="*/ 73 w 187"/>
                <a:gd name="T11" fmla="*/ 114 h 162"/>
                <a:gd name="T12" fmla="*/ 8 w 187"/>
                <a:gd name="T13" fmla="*/ 131 h 162"/>
                <a:gd name="T14" fmla="*/ 1 w 187"/>
                <a:gd name="T15" fmla="*/ 131 h 162"/>
                <a:gd name="T16" fmla="*/ 2 w 187"/>
                <a:gd name="T17" fmla="*/ 126 h 162"/>
                <a:gd name="T18" fmla="*/ 26 w 187"/>
                <a:gd name="T19" fmla="*/ 70 h 162"/>
                <a:gd name="T20" fmla="*/ 48 w 187"/>
                <a:gd name="T21" fmla="*/ 20 h 162"/>
                <a:gd name="T22" fmla="*/ 53 w 187"/>
                <a:gd name="T23" fmla="*/ 13 h 162"/>
                <a:gd name="T24" fmla="*/ 62 w 187"/>
                <a:gd name="T25" fmla="*/ 9 h 162"/>
                <a:gd name="T26" fmla="*/ 130 w 187"/>
                <a:gd name="T27" fmla="*/ 11 h 162"/>
                <a:gd name="T28" fmla="*/ 181 w 187"/>
                <a:gd name="T29" fmla="*/ 49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7" h="162">
                  <a:moveTo>
                    <a:pt x="181" y="49"/>
                  </a:moveTo>
                  <a:cubicBezTo>
                    <a:pt x="184" y="54"/>
                    <a:pt x="187" y="60"/>
                    <a:pt x="187" y="66"/>
                  </a:cubicBezTo>
                  <a:cubicBezTo>
                    <a:pt x="187" y="162"/>
                    <a:pt x="187" y="162"/>
                    <a:pt x="187" y="162"/>
                  </a:cubicBezTo>
                  <a:cubicBezTo>
                    <a:pt x="187" y="162"/>
                    <a:pt x="178" y="154"/>
                    <a:pt x="176" y="153"/>
                  </a:cubicBezTo>
                  <a:cubicBezTo>
                    <a:pt x="168" y="148"/>
                    <a:pt x="133" y="120"/>
                    <a:pt x="92" y="115"/>
                  </a:cubicBezTo>
                  <a:cubicBezTo>
                    <a:pt x="86" y="114"/>
                    <a:pt x="79" y="114"/>
                    <a:pt x="73" y="114"/>
                  </a:cubicBezTo>
                  <a:cubicBezTo>
                    <a:pt x="32" y="114"/>
                    <a:pt x="8" y="131"/>
                    <a:pt x="8" y="131"/>
                  </a:cubicBezTo>
                  <a:cubicBezTo>
                    <a:pt x="5" y="133"/>
                    <a:pt x="2" y="133"/>
                    <a:pt x="1" y="131"/>
                  </a:cubicBezTo>
                  <a:cubicBezTo>
                    <a:pt x="0" y="130"/>
                    <a:pt x="1" y="128"/>
                    <a:pt x="2" y="126"/>
                  </a:cubicBezTo>
                  <a:cubicBezTo>
                    <a:pt x="26" y="70"/>
                    <a:pt x="26" y="70"/>
                    <a:pt x="26" y="70"/>
                  </a:cubicBezTo>
                  <a:cubicBezTo>
                    <a:pt x="48" y="20"/>
                    <a:pt x="48" y="20"/>
                    <a:pt x="48" y="20"/>
                  </a:cubicBezTo>
                  <a:cubicBezTo>
                    <a:pt x="49" y="18"/>
                    <a:pt x="51" y="15"/>
                    <a:pt x="53" y="13"/>
                  </a:cubicBezTo>
                  <a:cubicBezTo>
                    <a:pt x="55" y="11"/>
                    <a:pt x="59" y="10"/>
                    <a:pt x="62" y="9"/>
                  </a:cubicBezTo>
                  <a:cubicBezTo>
                    <a:pt x="65" y="9"/>
                    <a:pt x="98" y="0"/>
                    <a:pt x="130" y="11"/>
                  </a:cubicBezTo>
                  <a:cubicBezTo>
                    <a:pt x="163" y="22"/>
                    <a:pt x="179" y="45"/>
                    <a:pt x="181" y="49"/>
                  </a:cubicBezTo>
                  <a:close/>
                </a:path>
              </a:pathLst>
            </a:custGeom>
            <a:grpFill/>
            <a:ln>
              <a:noFill/>
            </a:ln>
          </p:spPr>
          <p:txBody>
            <a:bodyPr/>
            <a:lstStyle/>
            <a:p>
              <a:pPr eaLnBrk="1" fontAlgn="auto" hangingPunct="1">
                <a:defRPr/>
              </a:pPr>
              <a:endParaRPr lang="zh-CN" altLang="en-US" noProof="1"/>
            </a:p>
          </p:txBody>
        </p:sp>
        <p:sp>
          <p:nvSpPr>
            <p:cNvPr id="5" name="Freeform 85">
              <a:extLst>
                <a:ext uri="{FF2B5EF4-FFF2-40B4-BE49-F238E27FC236}">
                  <a16:creationId xmlns:a16="http://schemas.microsoft.com/office/drawing/2014/main" id="{DB97B227-0B03-44F8-9C4B-168C9F3DAC61}"/>
                </a:ext>
              </a:extLst>
            </p:cNvPr>
            <p:cNvSpPr/>
            <p:nvPr/>
          </p:nvSpPr>
          <p:spPr bwMode="auto">
            <a:xfrm>
              <a:off x="6115050" y="2903538"/>
              <a:ext cx="400050" cy="747713"/>
            </a:xfrm>
            <a:custGeom>
              <a:avLst/>
              <a:gdLst>
                <a:gd name="T0" fmla="*/ 44 w 106"/>
                <a:gd name="T1" fmla="*/ 119 h 197"/>
                <a:gd name="T2" fmla="*/ 3 w 106"/>
                <a:gd name="T3" fmla="*/ 187 h 197"/>
                <a:gd name="T4" fmla="*/ 0 w 106"/>
                <a:gd name="T5" fmla="*/ 197 h 197"/>
                <a:gd name="T6" fmla="*/ 0 w 106"/>
                <a:gd name="T7" fmla="*/ 83 h 197"/>
                <a:gd name="T8" fmla="*/ 1 w 106"/>
                <a:gd name="T9" fmla="*/ 64 h 197"/>
                <a:gd name="T10" fmla="*/ 16 w 106"/>
                <a:gd name="T11" fmla="*/ 29 h 197"/>
                <a:gd name="T12" fmla="*/ 49 w 106"/>
                <a:gd name="T13" fmla="*/ 1 h 197"/>
                <a:gd name="T14" fmla="*/ 54 w 106"/>
                <a:gd name="T15" fmla="*/ 0 h 197"/>
                <a:gd name="T16" fmla="*/ 64 w 106"/>
                <a:gd name="T17" fmla="*/ 6 h 197"/>
                <a:gd name="T18" fmla="*/ 85 w 106"/>
                <a:gd name="T19" fmla="*/ 42 h 197"/>
                <a:gd name="T20" fmla="*/ 86 w 106"/>
                <a:gd name="T21" fmla="*/ 42 h 197"/>
                <a:gd name="T22" fmla="*/ 104 w 106"/>
                <a:gd name="T23" fmla="*/ 74 h 197"/>
                <a:gd name="T24" fmla="*/ 105 w 106"/>
                <a:gd name="T25" fmla="*/ 82 h 197"/>
                <a:gd name="T26" fmla="*/ 99 w 106"/>
                <a:gd name="T27" fmla="*/ 87 h 197"/>
                <a:gd name="T28" fmla="*/ 44 w 106"/>
                <a:gd name="T29" fmla="*/ 119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6" h="197">
                  <a:moveTo>
                    <a:pt x="44" y="119"/>
                  </a:moveTo>
                  <a:cubicBezTo>
                    <a:pt x="25" y="137"/>
                    <a:pt x="12" y="156"/>
                    <a:pt x="3" y="187"/>
                  </a:cubicBezTo>
                  <a:cubicBezTo>
                    <a:pt x="0" y="197"/>
                    <a:pt x="0" y="197"/>
                    <a:pt x="0" y="197"/>
                  </a:cubicBezTo>
                  <a:cubicBezTo>
                    <a:pt x="0" y="83"/>
                    <a:pt x="0" y="83"/>
                    <a:pt x="0" y="83"/>
                  </a:cubicBezTo>
                  <a:cubicBezTo>
                    <a:pt x="0" y="77"/>
                    <a:pt x="0" y="69"/>
                    <a:pt x="1" y="64"/>
                  </a:cubicBezTo>
                  <a:cubicBezTo>
                    <a:pt x="1" y="63"/>
                    <a:pt x="3" y="47"/>
                    <a:pt x="16" y="29"/>
                  </a:cubicBezTo>
                  <a:cubicBezTo>
                    <a:pt x="30" y="11"/>
                    <a:pt x="48" y="1"/>
                    <a:pt x="49" y="1"/>
                  </a:cubicBezTo>
                  <a:cubicBezTo>
                    <a:pt x="51" y="0"/>
                    <a:pt x="52" y="0"/>
                    <a:pt x="54" y="0"/>
                  </a:cubicBezTo>
                  <a:cubicBezTo>
                    <a:pt x="58" y="0"/>
                    <a:pt x="62" y="2"/>
                    <a:pt x="64" y="6"/>
                  </a:cubicBezTo>
                  <a:cubicBezTo>
                    <a:pt x="85" y="42"/>
                    <a:pt x="85" y="42"/>
                    <a:pt x="85" y="42"/>
                  </a:cubicBezTo>
                  <a:cubicBezTo>
                    <a:pt x="86" y="42"/>
                    <a:pt x="86" y="42"/>
                    <a:pt x="86" y="42"/>
                  </a:cubicBezTo>
                  <a:cubicBezTo>
                    <a:pt x="104" y="74"/>
                    <a:pt x="104" y="74"/>
                    <a:pt x="104" y="74"/>
                  </a:cubicBezTo>
                  <a:cubicBezTo>
                    <a:pt x="106" y="76"/>
                    <a:pt x="106" y="79"/>
                    <a:pt x="105" y="82"/>
                  </a:cubicBezTo>
                  <a:cubicBezTo>
                    <a:pt x="104" y="84"/>
                    <a:pt x="102" y="86"/>
                    <a:pt x="99" y="87"/>
                  </a:cubicBezTo>
                  <a:cubicBezTo>
                    <a:pt x="99" y="87"/>
                    <a:pt x="66" y="99"/>
                    <a:pt x="44" y="119"/>
                  </a:cubicBezTo>
                  <a:close/>
                </a:path>
              </a:pathLst>
            </a:custGeom>
            <a:grpFill/>
            <a:ln>
              <a:noFill/>
            </a:ln>
          </p:spPr>
          <p:txBody>
            <a:bodyPr/>
            <a:lstStyle/>
            <a:p>
              <a:pPr eaLnBrk="1" fontAlgn="auto" hangingPunct="1">
                <a:defRPr/>
              </a:pPr>
              <a:endParaRPr lang="zh-CN" altLang="en-US" noProof="1"/>
            </a:p>
          </p:txBody>
        </p:sp>
        <p:sp>
          <p:nvSpPr>
            <p:cNvPr id="6" name="Freeform 86">
              <a:extLst>
                <a:ext uri="{FF2B5EF4-FFF2-40B4-BE49-F238E27FC236}">
                  <a16:creationId xmlns:a16="http://schemas.microsoft.com/office/drawing/2014/main" id="{5BD112DC-42CD-403E-AB85-CD1434FA25DB}"/>
                </a:ext>
              </a:extLst>
            </p:cNvPr>
            <p:cNvSpPr/>
            <p:nvPr/>
          </p:nvSpPr>
          <p:spPr bwMode="auto">
            <a:xfrm>
              <a:off x="6194425" y="3529013"/>
              <a:ext cx="642938" cy="160338"/>
            </a:xfrm>
            <a:custGeom>
              <a:avLst/>
              <a:gdLst>
                <a:gd name="T0" fmla="*/ 155 w 170"/>
                <a:gd name="T1" fmla="*/ 11 h 42"/>
                <a:gd name="T2" fmla="*/ 154 w 170"/>
                <a:gd name="T3" fmla="*/ 10 h 42"/>
                <a:gd name="T4" fmla="*/ 153 w 170"/>
                <a:gd name="T5" fmla="*/ 10 h 42"/>
                <a:gd name="T6" fmla="*/ 108 w 170"/>
                <a:gd name="T7" fmla="*/ 0 h 42"/>
                <a:gd name="T8" fmla="*/ 85 w 170"/>
                <a:gd name="T9" fmla="*/ 3 h 42"/>
                <a:gd name="T10" fmla="*/ 11 w 170"/>
                <a:gd name="T11" fmla="*/ 35 h 42"/>
                <a:gd name="T12" fmla="*/ 11 w 170"/>
                <a:gd name="T13" fmla="*/ 36 h 42"/>
                <a:gd name="T14" fmla="*/ 7 w 170"/>
                <a:gd name="T15" fmla="*/ 38 h 42"/>
                <a:gd name="T16" fmla="*/ 3 w 170"/>
                <a:gd name="T17" fmla="*/ 40 h 42"/>
                <a:gd name="T18" fmla="*/ 1 w 170"/>
                <a:gd name="T19" fmla="*/ 42 h 42"/>
                <a:gd name="T20" fmla="*/ 0 w 170"/>
                <a:gd name="T21" fmla="*/ 42 h 42"/>
                <a:gd name="T22" fmla="*/ 161 w 170"/>
                <a:gd name="T23" fmla="*/ 42 h 42"/>
                <a:gd name="T24" fmla="*/ 169 w 170"/>
                <a:gd name="T25" fmla="*/ 38 h 42"/>
                <a:gd name="T26" fmla="*/ 167 w 170"/>
                <a:gd name="T27" fmla="*/ 28 h 42"/>
                <a:gd name="T28" fmla="*/ 155 w 170"/>
                <a:gd name="T29" fmla="*/ 1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0" h="42">
                  <a:moveTo>
                    <a:pt x="155" y="11"/>
                  </a:moveTo>
                  <a:cubicBezTo>
                    <a:pt x="155" y="11"/>
                    <a:pt x="154" y="10"/>
                    <a:pt x="154" y="10"/>
                  </a:cubicBezTo>
                  <a:cubicBezTo>
                    <a:pt x="153" y="10"/>
                    <a:pt x="153" y="10"/>
                    <a:pt x="153" y="10"/>
                  </a:cubicBezTo>
                  <a:cubicBezTo>
                    <a:pt x="152" y="9"/>
                    <a:pt x="132" y="0"/>
                    <a:pt x="108" y="0"/>
                  </a:cubicBezTo>
                  <a:cubicBezTo>
                    <a:pt x="100" y="0"/>
                    <a:pt x="92" y="1"/>
                    <a:pt x="85" y="3"/>
                  </a:cubicBezTo>
                  <a:cubicBezTo>
                    <a:pt x="46" y="15"/>
                    <a:pt x="15" y="33"/>
                    <a:pt x="11" y="35"/>
                  </a:cubicBezTo>
                  <a:cubicBezTo>
                    <a:pt x="11" y="36"/>
                    <a:pt x="11" y="36"/>
                    <a:pt x="11" y="36"/>
                  </a:cubicBezTo>
                  <a:cubicBezTo>
                    <a:pt x="10" y="36"/>
                    <a:pt x="9" y="37"/>
                    <a:pt x="7" y="38"/>
                  </a:cubicBezTo>
                  <a:cubicBezTo>
                    <a:pt x="6" y="39"/>
                    <a:pt x="4" y="40"/>
                    <a:pt x="3" y="40"/>
                  </a:cubicBezTo>
                  <a:cubicBezTo>
                    <a:pt x="2" y="41"/>
                    <a:pt x="2" y="41"/>
                    <a:pt x="1" y="42"/>
                  </a:cubicBezTo>
                  <a:cubicBezTo>
                    <a:pt x="0" y="42"/>
                    <a:pt x="0" y="42"/>
                    <a:pt x="0" y="42"/>
                  </a:cubicBezTo>
                  <a:cubicBezTo>
                    <a:pt x="161" y="42"/>
                    <a:pt x="161" y="42"/>
                    <a:pt x="161" y="42"/>
                  </a:cubicBezTo>
                  <a:cubicBezTo>
                    <a:pt x="165" y="42"/>
                    <a:pt x="167" y="41"/>
                    <a:pt x="169" y="38"/>
                  </a:cubicBezTo>
                  <a:cubicBezTo>
                    <a:pt x="170" y="35"/>
                    <a:pt x="169" y="32"/>
                    <a:pt x="167" y="28"/>
                  </a:cubicBezTo>
                  <a:cubicBezTo>
                    <a:pt x="167" y="28"/>
                    <a:pt x="162" y="20"/>
                    <a:pt x="155" y="11"/>
                  </a:cubicBezTo>
                  <a:close/>
                </a:path>
              </a:pathLst>
            </a:custGeom>
            <a:grpFill/>
            <a:ln>
              <a:noFill/>
            </a:ln>
          </p:spPr>
          <p:txBody>
            <a:bodyPr/>
            <a:lstStyle/>
            <a:p>
              <a:pPr eaLnBrk="1" fontAlgn="auto" hangingPunct="1">
                <a:defRPr/>
              </a:pPr>
              <a:endParaRPr lang="zh-CN" altLang="en-US" noProof="1"/>
            </a:p>
          </p:txBody>
        </p:sp>
        <p:sp>
          <p:nvSpPr>
            <p:cNvPr id="7" name="Freeform 87">
              <a:extLst>
                <a:ext uri="{FF2B5EF4-FFF2-40B4-BE49-F238E27FC236}">
                  <a16:creationId xmlns:a16="http://schemas.microsoft.com/office/drawing/2014/main" id="{9C13A1AD-AEDB-4C01-B0D3-FB6AFFC3AEAF}"/>
                </a:ext>
              </a:extLst>
            </p:cNvPr>
            <p:cNvSpPr/>
            <p:nvPr/>
          </p:nvSpPr>
          <p:spPr bwMode="auto">
            <a:xfrm>
              <a:off x="5335588" y="3771901"/>
              <a:ext cx="1520825" cy="155575"/>
            </a:xfrm>
            <a:custGeom>
              <a:avLst/>
              <a:gdLst>
                <a:gd name="T0" fmla="*/ 402 w 402"/>
                <a:gd name="T1" fmla="*/ 24 h 41"/>
                <a:gd name="T2" fmla="*/ 385 w 402"/>
                <a:gd name="T3" fmla="*/ 41 h 41"/>
                <a:gd name="T4" fmla="*/ 382 w 402"/>
                <a:gd name="T5" fmla="*/ 41 h 41"/>
                <a:gd name="T6" fmla="*/ 232 w 402"/>
                <a:gd name="T7" fmla="*/ 28 h 41"/>
                <a:gd name="T8" fmla="*/ 217 w 402"/>
                <a:gd name="T9" fmla="*/ 34 h 41"/>
                <a:gd name="T10" fmla="*/ 216 w 402"/>
                <a:gd name="T11" fmla="*/ 35 h 41"/>
                <a:gd name="T12" fmla="*/ 201 w 402"/>
                <a:gd name="T13" fmla="*/ 40 h 41"/>
                <a:gd name="T14" fmla="*/ 201 w 402"/>
                <a:gd name="T15" fmla="*/ 40 h 41"/>
                <a:gd name="T16" fmla="*/ 186 w 402"/>
                <a:gd name="T17" fmla="*/ 35 h 41"/>
                <a:gd name="T18" fmla="*/ 185 w 402"/>
                <a:gd name="T19" fmla="*/ 34 h 41"/>
                <a:gd name="T20" fmla="*/ 170 w 402"/>
                <a:gd name="T21" fmla="*/ 28 h 41"/>
                <a:gd name="T22" fmla="*/ 20 w 402"/>
                <a:gd name="T23" fmla="*/ 41 h 41"/>
                <a:gd name="T24" fmla="*/ 17 w 402"/>
                <a:gd name="T25" fmla="*/ 41 h 41"/>
                <a:gd name="T26" fmla="*/ 0 w 402"/>
                <a:gd name="T27" fmla="*/ 24 h 41"/>
                <a:gd name="T28" fmla="*/ 16 w 402"/>
                <a:gd name="T29" fmla="*/ 7 h 41"/>
                <a:gd name="T30" fmla="*/ 17 w 402"/>
                <a:gd name="T31" fmla="*/ 7 h 41"/>
                <a:gd name="T32" fmla="*/ 164 w 402"/>
                <a:gd name="T33" fmla="*/ 0 h 41"/>
                <a:gd name="T34" fmla="*/ 177 w 402"/>
                <a:gd name="T35" fmla="*/ 6 h 41"/>
                <a:gd name="T36" fmla="*/ 182 w 402"/>
                <a:gd name="T37" fmla="*/ 6 h 41"/>
                <a:gd name="T38" fmla="*/ 194 w 402"/>
                <a:gd name="T39" fmla="*/ 0 h 41"/>
                <a:gd name="T40" fmla="*/ 208 w 402"/>
                <a:gd name="T41" fmla="*/ 0 h 41"/>
                <a:gd name="T42" fmla="*/ 220 w 402"/>
                <a:gd name="T43" fmla="*/ 6 h 41"/>
                <a:gd name="T44" fmla="*/ 225 w 402"/>
                <a:gd name="T45" fmla="*/ 6 h 41"/>
                <a:gd name="T46" fmla="*/ 238 w 402"/>
                <a:gd name="T47" fmla="*/ 0 h 41"/>
                <a:gd name="T48" fmla="*/ 385 w 402"/>
                <a:gd name="T49" fmla="*/ 7 h 41"/>
                <a:gd name="T50" fmla="*/ 386 w 402"/>
                <a:gd name="T51" fmla="*/ 7 h 41"/>
                <a:gd name="T52" fmla="*/ 402 w 402"/>
                <a:gd name="T53" fmla="*/ 24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02" h="41">
                  <a:moveTo>
                    <a:pt x="402" y="24"/>
                  </a:moveTo>
                  <a:cubicBezTo>
                    <a:pt x="402" y="33"/>
                    <a:pt x="394" y="41"/>
                    <a:pt x="385" y="41"/>
                  </a:cubicBezTo>
                  <a:cubicBezTo>
                    <a:pt x="384" y="41"/>
                    <a:pt x="383" y="41"/>
                    <a:pt x="382" y="41"/>
                  </a:cubicBezTo>
                  <a:cubicBezTo>
                    <a:pt x="232" y="28"/>
                    <a:pt x="232" y="28"/>
                    <a:pt x="232" y="28"/>
                  </a:cubicBezTo>
                  <a:cubicBezTo>
                    <a:pt x="227" y="28"/>
                    <a:pt x="220" y="31"/>
                    <a:pt x="217" y="34"/>
                  </a:cubicBezTo>
                  <a:cubicBezTo>
                    <a:pt x="217" y="34"/>
                    <a:pt x="217" y="34"/>
                    <a:pt x="216" y="35"/>
                  </a:cubicBezTo>
                  <a:cubicBezTo>
                    <a:pt x="214" y="38"/>
                    <a:pt x="208" y="40"/>
                    <a:pt x="201" y="40"/>
                  </a:cubicBezTo>
                  <a:cubicBezTo>
                    <a:pt x="201" y="40"/>
                    <a:pt x="201" y="40"/>
                    <a:pt x="201" y="40"/>
                  </a:cubicBezTo>
                  <a:cubicBezTo>
                    <a:pt x="194" y="40"/>
                    <a:pt x="188" y="38"/>
                    <a:pt x="186" y="35"/>
                  </a:cubicBezTo>
                  <a:cubicBezTo>
                    <a:pt x="185" y="34"/>
                    <a:pt x="185" y="34"/>
                    <a:pt x="185" y="34"/>
                  </a:cubicBezTo>
                  <a:cubicBezTo>
                    <a:pt x="182" y="31"/>
                    <a:pt x="175" y="28"/>
                    <a:pt x="170" y="28"/>
                  </a:cubicBezTo>
                  <a:cubicBezTo>
                    <a:pt x="20" y="41"/>
                    <a:pt x="20" y="41"/>
                    <a:pt x="20" y="41"/>
                  </a:cubicBezTo>
                  <a:cubicBezTo>
                    <a:pt x="19" y="41"/>
                    <a:pt x="18" y="41"/>
                    <a:pt x="17" y="41"/>
                  </a:cubicBezTo>
                  <a:cubicBezTo>
                    <a:pt x="8" y="41"/>
                    <a:pt x="0" y="33"/>
                    <a:pt x="0" y="24"/>
                  </a:cubicBezTo>
                  <a:cubicBezTo>
                    <a:pt x="0" y="15"/>
                    <a:pt x="7" y="8"/>
                    <a:pt x="16" y="7"/>
                  </a:cubicBezTo>
                  <a:cubicBezTo>
                    <a:pt x="16" y="7"/>
                    <a:pt x="16" y="7"/>
                    <a:pt x="17" y="7"/>
                  </a:cubicBezTo>
                  <a:cubicBezTo>
                    <a:pt x="164" y="0"/>
                    <a:pt x="164" y="0"/>
                    <a:pt x="164" y="0"/>
                  </a:cubicBezTo>
                  <a:cubicBezTo>
                    <a:pt x="169" y="0"/>
                    <a:pt x="175" y="2"/>
                    <a:pt x="177" y="6"/>
                  </a:cubicBezTo>
                  <a:cubicBezTo>
                    <a:pt x="178" y="10"/>
                    <a:pt x="181" y="10"/>
                    <a:pt x="182" y="6"/>
                  </a:cubicBezTo>
                  <a:cubicBezTo>
                    <a:pt x="183" y="2"/>
                    <a:pt x="189" y="0"/>
                    <a:pt x="194" y="0"/>
                  </a:cubicBezTo>
                  <a:cubicBezTo>
                    <a:pt x="208" y="0"/>
                    <a:pt x="208" y="0"/>
                    <a:pt x="208" y="0"/>
                  </a:cubicBezTo>
                  <a:cubicBezTo>
                    <a:pt x="213" y="0"/>
                    <a:pt x="219" y="2"/>
                    <a:pt x="220" y="6"/>
                  </a:cubicBezTo>
                  <a:cubicBezTo>
                    <a:pt x="221" y="10"/>
                    <a:pt x="224" y="10"/>
                    <a:pt x="225" y="6"/>
                  </a:cubicBezTo>
                  <a:cubicBezTo>
                    <a:pt x="227" y="2"/>
                    <a:pt x="233" y="0"/>
                    <a:pt x="238" y="0"/>
                  </a:cubicBezTo>
                  <a:cubicBezTo>
                    <a:pt x="385" y="7"/>
                    <a:pt x="385" y="7"/>
                    <a:pt x="385" y="7"/>
                  </a:cubicBezTo>
                  <a:cubicBezTo>
                    <a:pt x="386" y="7"/>
                    <a:pt x="386" y="7"/>
                    <a:pt x="386" y="7"/>
                  </a:cubicBezTo>
                  <a:cubicBezTo>
                    <a:pt x="395" y="8"/>
                    <a:pt x="402" y="15"/>
                    <a:pt x="402" y="24"/>
                  </a:cubicBezTo>
                  <a:close/>
                </a:path>
              </a:pathLst>
            </a:custGeom>
            <a:grpFill/>
            <a:ln>
              <a:noFill/>
            </a:ln>
          </p:spPr>
          <p:txBody>
            <a:bodyPr/>
            <a:lstStyle/>
            <a:p>
              <a:pPr eaLnBrk="1" fontAlgn="auto" hangingPunct="1">
                <a:defRPr/>
              </a:pPr>
              <a:endParaRPr lang="zh-CN" altLang="en-US" noProof="1"/>
            </a:p>
          </p:txBody>
        </p:sp>
        <p:sp>
          <p:nvSpPr>
            <p:cNvPr id="8" name="Freeform 88">
              <a:extLst>
                <a:ext uri="{FF2B5EF4-FFF2-40B4-BE49-F238E27FC236}">
                  <a16:creationId xmlns:a16="http://schemas.microsoft.com/office/drawing/2014/main" id="{321CEF27-99F0-483B-B629-6D4B0FA41764}"/>
                </a:ext>
              </a:extLst>
            </p:cNvPr>
            <p:cNvSpPr>
              <a:spLocks noEditPoints="1"/>
            </p:cNvSpPr>
            <p:nvPr/>
          </p:nvSpPr>
          <p:spPr bwMode="auto">
            <a:xfrm>
              <a:off x="5302250" y="3733801"/>
              <a:ext cx="1587500" cy="227013"/>
            </a:xfrm>
            <a:custGeom>
              <a:avLst/>
              <a:gdLst>
                <a:gd name="T0" fmla="*/ 394 w 420"/>
                <a:gd name="T1" fmla="*/ 60 h 60"/>
                <a:gd name="T2" fmla="*/ 394 w 420"/>
                <a:gd name="T3" fmla="*/ 60 h 60"/>
                <a:gd name="T4" fmla="*/ 391 w 420"/>
                <a:gd name="T5" fmla="*/ 60 h 60"/>
                <a:gd name="T6" fmla="*/ 390 w 420"/>
                <a:gd name="T7" fmla="*/ 60 h 60"/>
                <a:gd name="T8" fmla="*/ 240 w 420"/>
                <a:gd name="T9" fmla="*/ 47 h 60"/>
                <a:gd name="T10" fmla="*/ 240 w 420"/>
                <a:gd name="T11" fmla="*/ 47 h 60"/>
                <a:gd name="T12" fmla="*/ 235 w 420"/>
                <a:gd name="T13" fmla="*/ 49 h 60"/>
                <a:gd name="T14" fmla="*/ 235 w 420"/>
                <a:gd name="T15" fmla="*/ 52 h 60"/>
                <a:gd name="T16" fmla="*/ 230 w 420"/>
                <a:gd name="T17" fmla="*/ 53 h 60"/>
                <a:gd name="T18" fmla="*/ 210 w 420"/>
                <a:gd name="T19" fmla="*/ 59 h 60"/>
                <a:gd name="T20" fmla="*/ 210 w 420"/>
                <a:gd name="T21" fmla="*/ 59 h 60"/>
                <a:gd name="T22" fmla="*/ 190 w 420"/>
                <a:gd name="T23" fmla="*/ 53 h 60"/>
                <a:gd name="T24" fmla="*/ 186 w 420"/>
                <a:gd name="T25" fmla="*/ 52 h 60"/>
                <a:gd name="T26" fmla="*/ 185 w 420"/>
                <a:gd name="T27" fmla="*/ 49 h 60"/>
                <a:gd name="T28" fmla="*/ 180 w 420"/>
                <a:gd name="T29" fmla="*/ 47 h 60"/>
                <a:gd name="T30" fmla="*/ 29 w 420"/>
                <a:gd name="T31" fmla="*/ 60 h 60"/>
                <a:gd name="T32" fmla="*/ 26 w 420"/>
                <a:gd name="T33" fmla="*/ 60 h 60"/>
                <a:gd name="T34" fmla="*/ 0 w 420"/>
                <a:gd name="T35" fmla="*/ 34 h 60"/>
                <a:gd name="T36" fmla="*/ 25 w 420"/>
                <a:gd name="T37" fmla="*/ 8 h 60"/>
                <a:gd name="T38" fmla="*/ 25 w 420"/>
                <a:gd name="T39" fmla="*/ 8 h 60"/>
                <a:gd name="T40" fmla="*/ 173 w 420"/>
                <a:gd name="T41" fmla="*/ 1 h 60"/>
                <a:gd name="T42" fmla="*/ 188 w 420"/>
                <a:gd name="T43" fmla="*/ 5 h 60"/>
                <a:gd name="T44" fmla="*/ 203 w 420"/>
                <a:gd name="T45" fmla="*/ 0 h 60"/>
                <a:gd name="T46" fmla="*/ 217 w 420"/>
                <a:gd name="T47" fmla="*/ 0 h 60"/>
                <a:gd name="T48" fmla="*/ 232 w 420"/>
                <a:gd name="T49" fmla="*/ 5 h 60"/>
                <a:gd name="T50" fmla="*/ 247 w 420"/>
                <a:gd name="T51" fmla="*/ 1 h 60"/>
                <a:gd name="T52" fmla="*/ 395 w 420"/>
                <a:gd name="T53" fmla="*/ 8 h 60"/>
                <a:gd name="T54" fmla="*/ 420 w 420"/>
                <a:gd name="T55" fmla="*/ 34 h 60"/>
                <a:gd name="T56" fmla="*/ 394 w 420"/>
                <a:gd name="T57" fmla="*/ 60 h 60"/>
                <a:gd name="T58" fmla="*/ 26 w 420"/>
                <a:gd name="T59" fmla="*/ 26 h 60"/>
                <a:gd name="T60" fmla="*/ 18 w 420"/>
                <a:gd name="T61" fmla="*/ 34 h 60"/>
                <a:gd name="T62" fmla="*/ 26 w 420"/>
                <a:gd name="T63" fmla="*/ 42 h 60"/>
                <a:gd name="T64" fmla="*/ 26 w 420"/>
                <a:gd name="T65" fmla="*/ 42 h 60"/>
                <a:gd name="T66" fmla="*/ 28 w 420"/>
                <a:gd name="T67" fmla="*/ 42 h 60"/>
                <a:gd name="T68" fmla="*/ 178 w 420"/>
                <a:gd name="T69" fmla="*/ 29 h 60"/>
                <a:gd name="T70" fmla="*/ 180 w 420"/>
                <a:gd name="T71" fmla="*/ 29 h 60"/>
                <a:gd name="T72" fmla="*/ 199 w 420"/>
                <a:gd name="T73" fmla="*/ 36 h 60"/>
                <a:gd name="T74" fmla="*/ 200 w 420"/>
                <a:gd name="T75" fmla="*/ 36 h 60"/>
                <a:gd name="T76" fmla="*/ 202 w 420"/>
                <a:gd name="T77" fmla="*/ 39 h 60"/>
                <a:gd name="T78" fmla="*/ 210 w 420"/>
                <a:gd name="T79" fmla="*/ 41 h 60"/>
                <a:gd name="T80" fmla="*/ 210 w 420"/>
                <a:gd name="T81" fmla="*/ 41 h 60"/>
                <a:gd name="T82" fmla="*/ 218 w 420"/>
                <a:gd name="T83" fmla="*/ 39 h 60"/>
                <a:gd name="T84" fmla="*/ 220 w 420"/>
                <a:gd name="T85" fmla="*/ 36 h 60"/>
                <a:gd name="T86" fmla="*/ 221 w 420"/>
                <a:gd name="T87" fmla="*/ 36 h 60"/>
                <a:gd name="T88" fmla="*/ 242 w 420"/>
                <a:gd name="T89" fmla="*/ 29 h 60"/>
                <a:gd name="T90" fmla="*/ 392 w 420"/>
                <a:gd name="T91" fmla="*/ 42 h 60"/>
                <a:gd name="T92" fmla="*/ 394 w 420"/>
                <a:gd name="T93" fmla="*/ 42 h 60"/>
                <a:gd name="T94" fmla="*/ 402 w 420"/>
                <a:gd name="T95" fmla="*/ 34 h 60"/>
                <a:gd name="T96" fmla="*/ 395 w 420"/>
                <a:gd name="T97" fmla="*/ 26 h 60"/>
                <a:gd name="T98" fmla="*/ 394 w 420"/>
                <a:gd name="T99" fmla="*/ 26 h 60"/>
                <a:gd name="T100" fmla="*/ 246 w 420"/>
                <a:gd name="T101" fmla="*/ 19 h 60"/>
                <a:gd name="T102" fmla="*/ 246 w 420"/>
                <a:gd name="T103" fmla="*/ 19 h 60"/>
                <a:gd name="T104" fmla="*/ 242 w 420"/>
                <a:gd name="T105" fmla="*/ 20 h 60"/>
                <a:gd name="T106" fmla="*/ 231 w 420"/>
                <a:gd name="T107" fmla="*/ 28 h 60"/>
                <a:gd name="T108" fmla="*/ 221 w 420"/>
                <a:gd name="T109" fmla="*/ 20 h 60"/>
                <a:gd name="T110" fmla="*/ 217 w 420"/>
                <a:gd name="T111" fmla="*/ 19 h 60"/>
                <a:gd name="T112" fmla="*/ 203 w 420"/>
                <a:gd name="T113" fmla="*/ 19 h 60"/>
                <a:gd name="T114" fmla="*/ 199 w 420"/>
                <a:gd name="T115" fmla="*/ 20 h 60"/>
                <a:gd name="T116" fmla="*/ 189 w 420"/>
                <a:gd name="T117" fmla="*/ 28 h 60"/>
                <a:gd name="T118" fmla="*/ 178 w 420"/>
                <a:gd name="T119" fmla="*/ 20 h 60"/>
                <a:gd name="T120" fmla="*/ 174 w 420"/>
                <a:gd name="T121" fmla="*/ 19 h 60"/>
                <a:gd name="T122" fmla="*/ 26 w 420"/>
                <a:gd name="T123" fmla="*/ 26 h 60"/>
                <a:gd name="T124" fmla="*/ 26 w 420"/>
                <a:gd name="T125" fmla="*/ 2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20" h="60">
                  <a:moveTo>
                    <a:pt x="394" y="60"/>
                  </a:moveTo>
                  <a:cubicBezTo>
                    <a:pt x="394" y="60"/>
                    <a:pt x="394" y="60"/>
                    <a:pt x="394" y="60"/>
                  </a:cubicBezTo>
                  <a:cubicBezTo>
                    <a:pt x="393" y="60"/>
                    <a:pt x="392" y="60"/>
                    <a:pt x="391" y="60"/>
                  </a:cubicBezTo>
                  <a:cubicBezTo>
                    <a:pt x="390" y="60"/>
                    <a:pt x="390" y="60"/>
                    <a:pt x="390" y="60"/>
                  </a:cubicBezTo>
                  <a:cubicBezTo>
                    <a:pt x="240" y="47"/>
                    <a:pt x="240" y="47"/>
                    <a:pt x="240" y="47"/>
                  </a:cubicBezTo>
                  <a:cubicBezTo>
                    <a:pt x="240" y="47"/>
                    <a:pt x="240" y="47"/>
                    <a:pt x="240" y="47"/>
                  </a:cubicBezTo>
                  <a:cubicBezTo>
                    <a:pt x="238" y="47"/>
                    <a:pt x="236" y="48"/>
                    <a:pt x="235" y="49"/>
                  </a:cubicBezTo>
                  <a:cubicBezTo>
                    <a:pt x="235" y="52"/>
                    <a:pt x="235" y="52"/>
                    <a:pt x="235" y="52"/>
                  </a:cubicBezTo>
                  <a:cubicBezTo>
                    <a:pt x="230" y="53"/>
                    <a:pt x="230" y="53"/>
                    <a:pt x="230" y="53"/>
                  </a:cubicBezTo>
                  <a:cubicBezTo>
                    <a:pt x="225" y="57"/>
                    <a:pt x="218" y="59"/>
                    <a:pt x="210" y="59"/>
                  </a:cubicBezTo>
                  <a:cubicBezTo>
                    <a:pt x="210" y="59"/>
                    <a:pt x="210" y="59"/>
                    <a:pt x="210" y="59"/>
                  </a:cubicBezTo>
                  <a:cubicBezTo>
                    <a:pt x="202" y="59"/>
                    <a:pt x="195" y="57"/>
                    <a:pt x="190" y="53"/>
                  </a:cubicBezTo>
                  <a:cubicBezTo>
                    <a:pt x="186" y="52"/>
                    <a:pt x="186" y="52"/>
                    <a:pt x="186" y="52"/>
                  </a:cubicBezTo>
                  <a:cubicBezTo>
                    <a:pt x="185" y="49"/>
                    <a:pt x="185" y="49"/>
                    <a:pt x="185" y="49"/>
                  </a:cubicBezTo>
                  <a:cubicBezTo>
                    <a:pt x="184" y="48"/>
                    <a:pt x="182" y="47"/>
                    <a:pt x="180" y="47"/>
                  </a:cubicBezTo>
                  <a:cubicBezTo>
                    <a:pt x="29" y="60"/>
                    <a:pt x="29" y="60"/>
                    <a:pt x="29" y="60"/>
                  </a:cubicBezTo>
                  <a:cubicBezTo>
                    <a:pt x="28" y="60"/>
                    <a:pt x="27" y="60"/>
                    <a:pt x="26" y="60"/>
                  </a:cubicBezTo>
                  <a:cubicBezTo>
                    <a:pt x="12" y="60"/>
                    <a:pt x="0" y="48"/>
                    <a:pt x="0" y="34"/>
                  </a:cubicBezTo>
                  <a:cubicBezTo>
                    <a:pt x="0" y="20"/>
                    <a:pt x="11" y="9"/>
                    <a:pt x="25" y="8"/>
                  </a:cubicBezTo>
                  <a:cubicBezTo>
                    <a:pt x="25" y="8"/>
                    <a:pt x="25" y="8"/>
                    <a:pt x="25" y="8"/>
                  </a:cubicBezTo>
                  <a:cubicBezTo>
                    <a:pt x="173" y="1"/>
                    <a:pt x="173" y="1"/>
                    <a:pt x="173" y="1"/>
                  </a:cubicBezTo>
                  <a:cubicBezTo>
                    <a:pt x="178" y="1"/>
                    <a:pt x="184" y="2"/>
                    <a:pt x="188" y="5"/>
                  </a:cubicBezTo>
                  <a:cubicBezTo>
                    <a:pt x="192" y="2"/>
                    <a:pt x="197" y="0"/>
                    <a:pt x="203" y="0"/>
                  </a:cubicBezTo>
                  <a:cubicBezTo>
                    <a:pt x="217" y="0"/>
                    <a:pt x="217" y="0"/>
                    <a:pt x="217" y="0"/>
                  </a:cubicBezTo>
                  <a:cubicBezTo>
                    <a:pt x="223" y="0"/>
                    <a:pt x="228" y="2"/>
                    <a:pt x="232" y="5"/>
                  </a:cubicBezTo>
                  <a:cubicBezTo>
                    <a:pt x="236" y="2"/>
                    <a:pt x="242" y="1"/>
                    <a:pt x="247" y="1"/>
                  </a:cubicBezTo>
                  <a:cubicBezTo>
                    <a:pt x="395" y="8"/>
                    <a:pt x="395" y="8"/>
                    <a:pt x="395" y="8"/>
                  </a:cubicBezTo>
                  <a:cubicBezTo>
                    <a:pt x="409" y="9"/>
                    <a:pt x="420" y="20"/>
                    <a:pt x="420" y="34"/>
                  </a:cubicBezTo>
                  <a:cubicBezTo>
                    <a:pt x="420" y="48"/>
                    <a:pt x="408" y="60"/>
                    <a:pt x="394" y="60"/>
                  </a:cubicBezTo>
                  <a:close/>
                  <a:moveTo>
                    <a:pt x="26" y="26"/>
                  </a:moveTo>
                  <a:cubicBezTo>
                    <a:pt x="21" y="26"/>
                    <a:pt x="18" y="30"/>
                    <a:pt x="18" y="34"/>
                  </a:cubicBezTo>
                  <a:cubicBezTo>
                    <a:pt x="18" y="38"/>
                    <a:pt x="22" y="42"/>
                    <a:pt x="26" y="42"/>
                  </a:cubicBezTo>
                  <a:cubicBezTo>
                    <a:pt x="26" y="42"/>
                    <a:pt x="26" y="42"/>
                    <a:pt x="26" y="42"/>
                  </a:cubicBezTo>
                  <a:cubicBezTo>
                    <a:pt x="27" y="42"/>
                    <a:pt x="28" y="42"/>
                    <a:pt x="28" y="42"/>
                  </a:cubicBezTo>
                  <a:cubicBezTo>
                    <a:pt x="178" y="29"/>
                    <a:pt x="178" y="29"/>
                    <a:pt x="178" y="29"/>
                  </a:cubicBezTo>
                  <a:cubicBezTo>
                    <a:pt x="179" y="29"/>
                    <a:pt x="179" y="29"/>
                    <a:pt x="180" y="29"/>
                  </a:cubicBezTo>
                  <a:cubicBezTo>
                    <a:pt x="187" y="29"/>
                    <a:pt x="194" y="32"/>
                    <a:pt x="199" y="36"/>
                  </a:cubicBezTo>
                  <a:cubicBezTo>
                    <a:pt x="200" y="36"/>
                    <a:pt x="200" y="36"/>
                    <a:pt x="200" y="36"/>
                  </a:cubicBezTo>
                  <a:cubicBezTo>
                    <a:pt x="202" y="39"/>
                    <a:pt x="202" y="39"/>
                    <a:pt x="202" y="39"/>
                  </a:cubicBezTo>
                  <a:cubicBezTo>
                    <a:pt x="202" y="40"/>
                    <a:pt x="205" y="41"/>
                    <a:pt x="210" y="41"/>
                  </a:cubicBezTo>
                  <a:cubicBezTo>
                    <a:pt x="210" y="41"/>
                    <a:pt x="210" y="41"/>
                    <a:pt x="210" y="41"/>
                  </a:cubicBezTo>
                  <a:cubicBezTo>
                    <a:pt x="215" y="41"/>
                    <a:pt x="218" y="40"/>
                    <a:pt x="218" y="39"/>
                  </a:cubicBezTo>
                  <a:cubicBezTo>
                    <a:pt x="220" y="36"/>
                    <a:pt x="220" y="36"/>
                    <a:pt x="220" y="36"/>
                  </a:cubicBezTo>
                  <a:cubicBezTo>
                    <a:pt x="221" y="36"/>
                    <a:pt x="221" y="36"/>
                    <a:pt x="221" y="36"/>
                  </a:cubicBezTo>
                  <a:cubicBezTo>
                    <a:pt x="227" y="32"/>
                    <a:pt x="235" y="29"/>
                    <a:pt x="242" y="29"/>
                  </a:cubicBezTo>
                  <a:cubicBezTo>
                    <a:pt x="392" y="42"/>
                    <a:pt x="392" y="42"/>
                    <a:pt x="392" y="42"/>
                  </a:cubicBezTo>
                  <a:cubicBezTo>
                    <a:pt x="392" y="42"/>
                    <a:pt x="393" y="42"/>
                    <a:pt x="394" y="42"/>
                  </a:cubicBezTo>
                  <a:cubicBezTo>
                    <a:pt x="398" y="42"/>
                    <a:pt x="402" y="38"/>
                    <a:pt x="402" y="34"/>
                  </a:cubicBezTo>
                  <a:cubicBezTo>
                    <a:pt x="402" y="30"/>
                    <a:pt x="399" y="26"/>
                    <a:pt x="395" y="26"/>
                  </a:cubicBezTo>
                  <a:cubicBezTo>
                    <a:pt x="394" y="26"/>
                    <a:pt x="394" y="26"/>
                    <a:pt x="394" y="26"/>
                  </a:cubicBezTo>
                  <a:cubicBezTo>
                    <a:pt x="246" y="19"/>
                    <a:pt x="246" y="19"/>
                    <a:pt x="246" y="19"/>
                  </a:cubicBezTo>
                  <a:cubicBezTo>
                    <a:pt x="246" y="19"/>
                    <a:pt x="246" y="19"/>
                    <a:pt x="246" y="19"/>
                  </a:cubicBezTo>
                  <a:cubicBezTo>
                    <a:pt x="244" y="19"/>
                    <a:pt x="243" y="20"/>
                    <a:pt x="242" y="20"/>
                  </a:cubicBezTo>
                  <a:cubicBezTo>
                    <a:pt x="239" y="27"/>
                    <a:pt x="234" y="28"/>
                    <a:pt x="231" y="28"/>
                  </a:cubicBezTo>
                  <a:cubicBezTo>
                    <a:pt x="227" y="28"/>
                    <a:pt x="223" y="25"/>
                    <a:pt x="221" y="20"/>
                  </a:cubicBezTo>
                  <a:cubicBezTo>
                    <a:pt x="220" y="19"/>
                    <a:pt x="219" y="19"/>
                    <a:pt x="217" y="19"/>
                  </a:cubicBezTo>
                  <a:cubicBezTo>
                    <a:pt x="203" y="19"/>
                    <a:pt x="203" y="19"/>
                    <a:pt x="203" y="19"/>
                  </a:cubicBezTo>
                  <a:cubicBezTo>
                    <a:pt x="201" y="19"/>
                    <a:pt x="200" y="19"/>
                    <a:pt x="199" y="20"/>
                  </a:cubicBezTo>
                  <a:cubicBezTo>
                    <a:pt x="197" y="25"/>
                    <a:pt x="193" y="28"/>
                    <a:pt x="189" y="28"/>
                  </a:cubicBezTo>
                  <a:cubicBezTo>
                    <a:pt x="186" y="28"/>
                    <a:pt x="181" y="27"/>
                    <a:pt x="178" y="20"/>
                  </a:cubicBezTo>
                  <a:cubicBezTo>
                    <a:pt x="177" y="20"/>
                    <a:pt x="176" y="19"/>
                    <a:pt x="174" y="19"/>
                  </a:cubicBezTo>
                  <a:cubicBezTo>
                    <a:pt x="26" y="26"/>
                    <a:pt x="26" y="26"/>
                    <a:pt x="26" y="26"/>
                  </a:cubicBezTo>
                  <a:cubicBezTo>
                    <a:pt x="26" y="26"/>
                    <a:pt x="26" y="26"/>
                    <a:pt x="26" y="26"/>
                  </a:cubicBezTo>
                  <a:close/>
                </a:path>
              </a:pathLst>
            </a:custGeom>
            <a:grpFill/>
            <a:ln>
              <a:noFill/>
            </a:ln>
          </p:spPr>
          <p:txBody>
            <a:bodyPr/>
            <a:lstStyle/>
            <a:p>
              <a:pPr eaLnBrk="1" fontAlgn="auto" hangingPunct="1">
                <a:defRPr/>
              </a:pPr>
              <a:endParaRPr lang="zh-CN" altLang="en-US" noProof="1"/>
            </a:p>
          </p:txBody>
        </p:sp>
        <p:sp>
          <p:nvSpPr>
            <p:cNvPr id="9" name="Freeform 89">
              <a:extLst>
                <a:ext uri="{FF2B5EF4-FFF2-40B4-BE49-F238E27FC236}">
                  <a16:creationId xmlns:a16="http://schemas.microsoft.com/office/drawing/2014/main" id="{945FC2B2-A85C-4883-B690-0A9A447CBC08}"/>
                </a:ext>
              </a:extLst>
            </p:cNvPr>
            <p:cNvSpPr/>
            <p:nvPr/>
          </p:nvSpPr>
          <p:spPr bwMode="auto">
            <a:xfrm>
              <a:off x="5354638" y="3525838"/>
              <a:ext cx="669925" cy="163513"/>
            </a:xfrm>
            <a:custGeom>
              <a:avLst/>
              <a:gdLst>
                <a:gd name="T0" fmla="*/ 169 w 177"/>
                <a:gd name="T1" fmla="*/ 37 h 43"/>
                <a:gd name="T2" fmla="*/ 168 w 177"/>
                <a:gd name="T3" fmla="*/ 36 h 43"/>
                <a:gd name="T4" fmla="*/ 92 w 177"/>
                <a:gd name="T5" fmla="*/ 1 h 43"/>
                <a:gd name="T6" fmla="*/ 75 w 177"/>
                <a:gd name="T7" fmla="*/ 0 h 43"/>
                <a:gd name="T8" fmla="*/ 18 w 177"/>
                <a:gd name="T9" fmla="*/ 15 h 43"/>
                <a:gd name="T10" fmla="*/ 3 w 177"/>
                <a:gd name="T11" fmla="*/ 29 h 43"/>
                <a:gd name="T12" fmla="*/ 1 w 177"/>
                <a:gd name="T13" fmla="*/ 39 h 43"/>
                <a:gd name="T14" fmla="*/ 9 w 177"/>
                <a:gd name="T15" fmla="*/ 43 h 43"/>
                <a:gd name="T16" fmla="*/ 177 w 177"/>
                <a:gd name="T17" fmla="*/ 43 h 43"/>
                <a:gd name="T18" fmla="*/ 169 w 177"/>
                <a:gd name="T19"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7" h="43">
                  <a:moveTo>
                    <a:pt x="169" y="37"/>
                  </a:moveTo>
                  <a:cubicBezTo>
                    <a:pt x="168" y="36"/>
                    <a:pt x="168" y="36"/>
                    <a:pt x="168" y="36"/>
                  </a:cubicBezTo>
                  <a:cubicBezTo>
                    <a:pt x="141" y="16"/>
                    <a:pt x="115" y="5"/>
                    <a:pt x="92" y="1"/>
                  </a:cubicBezTo>
                  <a:cubicBezTo>
                    <a:pt x="87" y="1"/>
                    <a:pt x="81" y="0"/>
                    <a:pt x="75" y="0"/>
                  </a:cubicBezTo>
                  <a:cubicBezTo>
                    <a:pt x="40" y="0"/>
                    <a:pt x="18" y="15"/>
                    <a:pt x="18" y="15"/>
                  </a:cubicBezTo>
                  <a:cubicBezTo>
                    <a:pt x="16" y="16"/>
                    <a:pt x="6" y="23"/>
                    <a:pt x="3" y="29"/>
                  </a:cubicBezTo>
                  <a:cubicBezTo>
                    <a:pt x="1" y="33"/>
                    <a:pt x="0" y="36"/>
                    <a:pt x="1" y="39"/>
                  </a:cubicBezTo>
                  <a:cubicBezTo>
                    <a:pt x="3" y="42"/>
                    <a:pt x="5" y="43"/>
                    <a:pt x="9" y="43"/>
                  </a:cubicBezTo>
                  <a:cubicBezTo>
                    <a:pt x="177" y="43"/>
                    <a:pt x="177" y="43"/>
                    <a:pt x="177" y="43"/>
                  </a:cubicBezTo>
                  <a:cubicBezTo>
                    <a:pt x="174" y="40"/>
                    <a:pt x="170" y="37"/>
                    <a:pt x="169" y="37"/>
                  </a:cubicBezTo>
                  <a:close/>
                </a:path>
              </a:pathLst>
            </a:custGeom>
            <a:grpFill/>
            <a:ln>
              <a:noFill/>
            </a:ln>
          </p:spPr>
          <p:txBody>
            <a:bodyPr/>
            <a:lstStyle/>
            <a:p>
              <a:pPr eaLnBrk="1" fontAlgn="auto" hangingPunct="1">
                <a:defRPr/>
              </a:pPr>
              <a:endParaRPr lang="zh-CN" altLang="en-US" noProof="1"/>
            </a:p>
          </p:txBody>
        </p:sp>
        <p:sp>
          <p:nvSpPr>
            <p:cNvPr id="10" name="Freeform 90">
              <a:extLst>
                <a:ext uri="{FF2B5EF4-FFF2-40B4-BE49-F238E27FC236}">
                  <a16:creationId xmlns:a16="http://schemas.microsoft.com/office/drawing/2014/main" id="{CB7527B2-929A-4D67-8D7A-7EB196127A49}"/>
                </a:ext>
              </a:extLst>
            </p:cNvPr>
            <p:cNvSpPr/>
            <p:nvPr/>
          </p:nvSpPr>
          <p:spPr bwMode="auto">
            <a:xfrm>
              <a:off x="6175375" y="3063876"/>
              <a:ext cx="654050" cy="571500"/>
            </a:xfrm>
            <a:custGeom>
              <a:avLst/>
              <a:gdLst>
                <a:gd name="T0" fmla="*/ 171 w 173"/>
                <a:gd name="T1" fmla="*/ 114 h 151"/>
                <a:gd name="T2" fmla="*/ 157 w 173"/>
                <a:gd name="T3" fmla="*/ 87 h 151"/>
                <a:gd name="T4" fmla="*/ 157 w 173"/>
                <a:gd name="T5" fmla="*/ 86 h 151"/>
                <a:gd name="T6" fmla="*/ 123 w 173"/>
                <a:gd name="T7" fmla="*/ 21 h 151"/>
                <a:gd name="T8" fmla="*/ 116 w 173"/>
                <a:gd name="T9" fmla="*/ 8 h 151"/>
                <a:gd name="T10" fmla="*/ 115 w 173"/>
                <a:gd name="T11" fmla="*/ 7 h 151"/>
                <a:gd name="T12" fmla="*/ 87 w 173"/>
                <a:gd name="T13" fmla="*/ 0 h 151"/>
                <a:gd name="T14" fmla="*/ 101 w 173"/>
                <a:gd name="T15" fmla="*/ 24 h 151"/>
                <a:gd name="T16" fmla="*/ 103 w 173"/>
                <a:gd name="T17" fmla="*/ 45 h 151"/>
                <a:gd name="T18" fmla="*/ 88 w 173"/>
                <a:gd name="T19" fmla="*/ 59 h 151"/>
                <a:gd name="T20" fmla="*/ 38 w 173"/>
                <a:gd name="T21" fmla="*/ 87 h 151"/>
                <a:gd name="T22" fmla="*/ 1 w 173"/>
                <a:gd name="T23" fmla="*/ 149 h 151"/>
                <a:gd name="T24" fmla="*/ 0 w 173"/>
                <a:gd name="T25" fmla="*/ 151 h 151"/>
                <a:gd name="T26" fmla="*/ 1 w 173"/>
                <a:gd name="T27" fmla="*/ 151 h 151"/>
                <a:gd name="T28" fmla="*/ 9 w 173"/>
                <a:gd name="T29" fmla="*/ 146 h 151"/>
                <a:gd name="T30" fmla="*/ 86 w 173"/>
                <a:gd name="T31" fmla="*/ 112 h 151"/>
                <a:gd name="T32" fmla="*/ 113 w 173"/>
                <a:gd name="T33" fmla="*/ 109 h 151"/>
                <a:gd name="T34" fmla="*/ 165 w 173"/>
                <a:gd name="T35" fmla="*/ 120 h 151"/>
                <a:gd name="T36" fmla="*/ 169 w 173"/>
                <a:gd name="T37" fmla="*/ 121 h 151"/>
                <a:gd name="T38" fmla="*/ 172 w 173"/>
                <a:gd name="T39" fmla="*/ 120 h 151"/>
                <a:gd name="T40" fmla="*/ 171 w 173"/>
                <a:gd name="T41" fmla="*/ 114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3" h="151">
                  <a:moveTo>
                    <a:pt x="171" y="114"/>
                  </a:moveTo>
                  <a:cubicBezTo>
                    <a:pt x="157" y="87"/>
                    <a:pt x="157" y="87"/>
                    <a:pt x="157" y="87"/>
                  </a:cubicBezTo>
                  <a:cubicBezTo>
                    <a:pt x="157" y="86"/>
                    <a:pt x="157" y="86"/>
                    <a:pt x="157" y="86"/>
                  </a:cubicBezTo>
                  <a:cubicBezTo>
                    <a:pt x="123" y="21"/>
                    <a:pt x="123" y="21"/>
                    <a:pt x="123" y="21"/>
                  </a:cubicBezTo>
                  <a:cubicBezTo>
                    <a:pt x="120" y="17"/>
                    <a:pt x="117" y="11"/>
                    <a:pt x="116" y="8"/>
                  </a:cubicBezTo>
                  <a:cubicBezTo>
                    <a:pt x="115" y="7"/>
                    <a:pt x="115" y="7"/>
                    <a:pt x="115" y="7"/>
                  </a:cubicBezTo>
                  <a:cubicBezTo>
                    <a:pt x="115" y="7"/>
                    <a:pt x="101" y="0"/>
                    <a:pt x="87" y="0"/>
                  </a:cubicBezTo>
                  <a:cubicBezTo>
                    <a:pt x="101" y="24"/>
                    <a:pt x="101" y="24"/>
                    <a:pt x="101" y="24"/>
                  </a:cubicBezTo>
                  <a:cubicBezTo>
                    <a:pt x="105" y="31"/>
                    <a:pt x="105" y="38"/>
                    <a:pt x="103" y="45"/>
                  </a:cubicBezTo>
                  <a:cubicBezTo>
                    <a:pt x="100" y="51"/>
                    <a:pt x="95" y="56"/>
                    <a:pt x="88" y="59"/>
                  </a:cubicBezTo>
                  <a:cubicBezTo>
                    <a:pt x="85" y="60"/>
                    <a:pt x="56" y="71"/>
                    <a:pt x="38" y="87"/>
                  </a:cubicBezTo>
                  <a:cubicBezTo>
                    <a:pt x="19" y="105"/>
                    <a:pt x="8" y="123"/>
                    <a:pt x="1" y="149"/>
                  </a:cubicBezTo>
                  <a:cubicBezTo>
                    <a:pt x="0" y="151"/>
                    <a:pt x="0" y="151"/>
                    <a:pt x="0" y="151"/>
                  </a:cubicBezTo>
                  <a:cubicBezTo>
                    <a:pt x="0" y="151"/>
                    <a:pt x="1" y="151"/>
                    <a:pt x="1" y="151"/>
                  </a:cubicBezTo>
                  <a:cubicBezTo>
                    <a:pt x="3" y="149"/>
                    <a:pt x="6" y="147"/>
                    <a:pt x="9" y="146"/>
                  </a:cubicBezTo>
                  <a:cubicBezTo>
                    <a:pt x="9" y="146"/>
                    <a:pt x="42" y="125"/>
                    <a:pt x="86" y="112"/>
                  </a:cubicBezTo>
                  <a:cubicBezTo>
                    <a:pt x="95" y="110"/>
                    <a:pt x="104" y="109"/>
                    <a:pt x="113" y="109"/>
                  </a:cubicBezTo>
                  <a:cubicBezTo>
                    <a:pt x="141" y="109"/>
                    <a:pt x="165" y="120"/>
                    <a:pt x="165" y="120"/>
                  </a:cubicBezTo>
                  <a:cubicBezTo>
                    <a:pt x="167" y="121"/>
                    <a:pt x="168" y="121"/>
                    <a:pt x="169" y="121"/>
                  </a:cubicBezTo>
                  <a:cubicBezTo>
                    <a:pt x="171" y="121"/>
                    <a:pt x="172" y="120"/>
                    <a:pt x="172" y="120"/>
                  </a:cubicBezTo>
                  <a:cubicBezTo>
                    <a:pt x="173" y="118"/>
                    <a:pt x="172" y="116"/>
                    <a:pt x="171" y="114"/>
                  </a:cubicBezTo>
                  <a:close/>
                </a:path>
              </a:pathLst>
            </a:custGeom>
            <a:grpFill/>
            <a:ln>
              <a:noFill/>
            </a:ln>
          </p:spPr>
          <p:txBody>
            <a:bodyPr/>
            <a:lstStyle/>
            <a:p>
              <a:pPr eaLnBrk="1" fontAlgn="auto" hangingPunct="1">
                <a:defRPr/>
              </a:pPr>
              <a:endParaRPr lang="zh-CN" altLang="en-US" noProof="1"/>
            </a:p>
          </p:txBody>
        </p:sp>
      </p:grpSp>
      <p:sp>
        <p:nvSpPr>
          <p:cNvPr id="4102" name="文本框 11">
            <a:extLst>
              <a:ext uri="{FF2B5EF4-FFF2-40B4-BE49-F238E27FC236}">
                <a16:creationId xmlns:a16="http://schemas.microsoft.com/office/drawing/2014/main" id="{99F81CD7-EDA6-4548-912F-8E29F0C5F6BF}"/>
              </a:ext>
            </a:extLst>
          </p:cNvPr>
          <p:cNvSpPr txBox="1">
            <a:spLocks noChangeArrowheads="1"/>
          </p:cNvSpPr>
          <p:nvPr/>
        </p:nvSpPr>
        <p:spPr bwMode="auto">
          <a:xfrm>
            <a:off x="1738313" y="552450"/>
            <a:ext cx="203132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eaLnBrk="1" hangingPunct="1">
              <a:lnSpc>
                <a:spcPct val="100000"/>
              </a:lnSpc>
              <a:spcBef>
                <a:spcPct val="0"/>
              </a:spcBef>
              <a:buFontTx/>
              <a:buNone/>
            </a:pPr>
            <a:r>
              <a:rPr lang="zh-CN" altLang="en-US" sz="3600" dirty="0">
                <a:solidFill>
                  <a:schemeClr val="bg1"/>
                </a:solidFill>
              </a:rPr>
              <a:t>系统设计</a:t>
            </a:r>
          </a:p>
        </p:txBody>
      </p:sp>
      <p:pic>
        <p:nvPicPr>
          <p:cNvPr id="20" name="图片 19">
            <a:extLst>
              <a:ext uri="{FF2B5EF4-FFF2-40B4-BE49-F238E27FC236}">
                <a16:creationId xmlns:a16="http://schemas.microsoft.com/office/drawing/2014/main" id="{47D55696-016E-4FAD-9D1D-75D8072E7D43}"/>
              </a:ext>
            </a:extLst>
          </p:cNvPr>
          <p:cNvPicPr/>
          <p:nvPr/>
        </p:nvPicPr>
        <p:blipFill>
          <a:blip r:embed="rId2" cstate="screen">
            <a:extLst>
              <a:ext uri="{28A0092B-C50C-407E-A947-70E740481C1C}">
                <a14:useLocalDpi xmlns:a14="http://schemas.microsoft.com/office/drawing/2010/main"/>
              </a:ext>
            </a:extLst>
          </a:blip>
          <a:stretch>
            <a:fillRect/>
          </a:stretch>
        </p:blipFill>
        <p:spPr>
          <a:xfrm>
            <a:off x="684607" y="1949375"/>
            <a:ext cx="5626876" cy="3417085"/>
          </a:xfrm>
          <a:prstGeom prst="rect">
            <a:avLst/>
          </a:prstGeom>
        </p:spPr>
      </p:pic>
      <p:sp>
        <p:nvSpPr>
          <p:cNvPr id="21" name="文本框 20">
            <a:extLst>
              <a:ext uri="{FF2B5EF4-FFF2-40B4-BE49-F238E27FC236}">
                <a16:creationId xmlns:a16="http://schemas.microsoft.com/office/drawing/2014/main" id="{E7F60EE6-6794-4AA4-9F92-699EB839697D}"/>
              </a:ext>
            </a:extLst>
          </p:cNvPr>
          <p:cNvSpPr txBox="1"/>
          <p:nvPr/>
        </p:nvSpPr>
        <p:spPr>
          <a:xfrm>
            <a:off x="2469755" y="5602031"/>
            <a:ext cx="1488141" cy="461665"/>
          </a:xfrm>
          <a:prstGeom prst="rect">
            <a:avLst/>
          </a:prstGeom>
          <a:noFill/>
        </p:spPr>
        <p:txBody>
          <a:bodyPr wrap="square">
            <a:spAutoFit/>
          </a:bodyPr>
          <a:lstStyle/>
          <a:p>
            <a:r>
              <a:rPr lang="zh-CN" altLang="zh-CN" sz="2400" dirty="0">
                <a:effectLst/>
                <a:latin typeface="微软雅黑" panose="020B0503020204020204" pitchFamily="34" charset="-122"/>
                <a:cs typeface="Times New Roman" panose="02020603050405020304" pitchFamily="18" charset="0"/>
              </a:rPr>
              <a:t>系统</a:t>
            </a:r>
            <a:r>
              <a:rPr lang="zh-CN" altLang="en-US" sz="2400" dirty="0">
                <a:latin typeface="微软雅黑" panose="020B0503020204020204" pitchFamily="34" charset="-122"/>
                <a:cs typeface="Times New Roman" panose="02020603050405020304" pitchFamily="18" charset="0"/>
              </a:rPr>
              <a:t>界面</a:t>
            </a:r>
            <a:endParaRPr lang="zh-CN" altLang="en-US" sz="2400" dirty="0">
              <a:latin typeface="微软雅黑" panose="020B0503020204020204" pitchFamily="34" charset="-122"/>
            </a:endParaRPr>
          </a:p>
        </p:txBody>
      </p:sp>
      <p:sp>
        <p:nvSpPr>
          <p:cNvPr id="22" name="文本框 21">
            <a:extLst>
              <a:ext uri="{FF2B5EF4-FFF2-40B4-BE49-F238E27FC236}">
                <a16:creationId xmlns:a16="http://schemas.microsoft.com/office/drawing/2014/main" id="{C3AE53BC-C6BB-4759-A659-D3A2AC6D936B}"/>
              </a:ext>
            </a:extLst>
          </p:cNvPr>
          <p:cNvSpPr txBox="1"/>
          <p:nvPr/>
        </p:nvSpPr>
        <p:spPr>
          <a:xfrm>
            <a:off x="7028659" y="1962374"/>
            <a:ext cx="4374446" cy="3416320"/>
          </a:xfrm>
          <a:prstGeom prst="rect">
            <a:avLst/>
          </a:prstGeom>
          <a:noFill/>
        </p:spPr>
        <p:txBody>
          <a:bodyPr wrap="square">
            <a:spAutoFit/>
          </a:bodyPr>
          <a:lstStyle/>
          <a:p>
            <a:r>
              <a:rPr lang="zh-CN" altLang="zh-CN" sz="1800" dirty="0">
                <a:effectLst/>
                <a:latin typeface="+mj-ea"/>
                <a:ea typeface="+mj-ea"/>
                <a:cs typeface="Times New Roman" panose="02020603050405020304" pitchFamily="18" charset="0"/>
              </a:rPr>
              <a:t>本</a:t>
            </a:r>
            <a:r>
              <a:rPr lang="zh-CN" altLang="en-US" dirty="0">
                <a:latin typeface="+mj-ea"/>
                <a:ea typeface="+mj-ea"/>
                <a:cs typeface="Times New Roman" panose="02020603050405020304" pitchFamily="18" charset="0"/>
              </a:rPr>
              <a:t>系统</a:t>
            </a:r>
            <a:r>
              <a:rPr lang="zh-CN" altLang="zh-CN" sz="1800" dirty="0">
                <a:effectLst/>
                <a:latin typeface="+mj-ea"/>
                <a:ea typeface="+mj-ea"/>
                <a:cs typeface="Times New Roman" panose="02020603050405020304" pitchFamily="18" charset="0"/>
              </a:rPr>
              <a:t>应用多种可视化技术，详细分析评估大气污染时空</a:t>
            </a:r>
            <a:r>
              <a:rPr lang="zh-CN" altLang="en-US" sz="1800" dirty="0">
                <a:effectLst/>
                <a:latin typeface="+mj-ea"/>
                <a:ea typeface="+mj-ea"/>
                <a:cs typeface="Times New Roman" panose="02020603050405020304" pitchFamily="18" charset="0"/>
              </a:rPr>
              <a:t>态势</a:t>
            </a:r>
            <a:r>
              <a:rPr lang="zh-CN" altLang="en-US" sz="1800" dirty="0">
                <a:effectLst/>
                <a:latin typeface="微软雅黑" panose="020B0503020204020204" pitchFamily="34" charset="-122"/>
                <a:cs typeface="Times New Roman" panose="02020603050405020304" pitchFamily="18" charset="0"/>
              </a:rPr>
              <a:t>，</a:t>
            </a:r>
            <a:r>
              <a:rPr lang="zh-CN" altLang="zh-CN" sz="1800" dirty="0">
                <a:effectLst/>
                <a:latin typeface="微软雅黑" panose="020B0503020204020204" pitchFamily="34" charset="-122"/>
                <a:cs typeface="Times New Roman" panose="02020603050405020304" pitchFamily="18" charset="0"/>
              </a:rPr>
              <a:t>首先，基于大气污染数据的空间分布，使用户能够明了的感知大气污染物从全局到局部的空间分布状态，不同空间节点的分布差异。同时，基于“从总体，到细分”的可视化分析思路，从多重粒度进行分析，多个视图协同、交互，协助用户从面到点了解分析大气污染状况</a:t>
            </a:r>
            <a:r>
              <a:rPr lang="zh-CN" altLang="en-US" sz="1800" dirty="0">
                <a:effectLst/>
                <a:latin typeface="微软雅黑" panose="020B0503020204020204" pitchFamily="34" charset="-122"/>
                <a:cs typeface="Times New Roman" panose="02020603050405020304" pitchFamily="18" charset="0"/>
              </a:rPr>
              <a:t>，</a:t>
            </a:r>
            <a:r>
              <a:rPr lang="zh-CN" altLang="zh-CN" sz="1800" dirty="0">
                <a:effectLst/>
                <a:latin typeface="+mj-ea"/>
                <a:ea typeface="+mj-ea"/>
                <a:cs typeface="Times New Roman" panose="02020603050405020304" pitchFamily="18" charset="0"/>
              </a:rPr>
              <a:t>开展对大气污染时空分布模式、时空演变态势、污染成因分析、污染类型分析、污染差异对比分析以及污染改善情况分析等分析任务。</a:t>
            </a:r>
            <a:endParaRPr lang="zh-CN" altLang="en-US" dirty="0">
              <a:latin typeface="+mj-ea"/>
              <a:ea typeface="+mj-ea"/>
            </a:endParaRPr>
          </a:p>
        </p:txBody>
      </p:sp>
    </p:spTree>
    <p:extLst>
      <p:ext uri="{BB962C8B-B14F-4D97-AF65-F5344CB8AC3E}">
        <p14:creationId xmlns:p14="http://schemas.microsoft.com/office/powerpoint/2010/main" val="20893247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任意多边形 10">
            <a:extLst>
              <a:ext uri="{FF2B5EF4-FFF2-40B4-BE49-F238E27FC236}">
                <a16:creationId xmlns:a16="http://schemas.microsoft.com/office/drawing/2014/main" id="{C617FFB9-5A20-4C30-B12B-E66DCAF7FB2C}"/>
              </a:ext>
            </a:extLst>
          </p:cNvPr>
          <p:cNvSpPr/>
          <p:nvPr/>
        </p:nvSpPr>
        <p:spPr>
          <a:xfrm rot="5400000">
            <a:off x="1882775" y="-1425575"/>
            <a:ext cx="914400" cy="4679950"/>
          </a:xfrm>
          <a:custGeom>
            <a:avLst/>
            <a:gdLst>
              <a:gd name="connsiteX0" fmla="*/ 0 w 990604"/>
              <a:gd name="connsiteY0" fmla="*/ 5956738 h 5956738"/>
              <a:gd name="connsiteX1" fmla="*/ 0 w 990604"/>
              <a:gd name="connsiteY1" fmla="*/ 317938 h 5956738"/>
              <a:gd name="connsiteX2" fmla="*/ 6 w 990604"/>
              <a:gd name="connsiteY2" fmla="*/ 317938 h 5956738"/>
              <a:gd name="connsiteX3" fmla="*/ 495305 w 990604"/>
              <a:gd name="connsiteY3" fmla="*/ 0 h 5956738"/>
              <a:gd name="connsiteX4" fmla="*/ 990604 w 990604"/>
              <a:gd name="connsiteY4" fmla="*/ 317938 h 5956738"/>
              <a:gd name="connsiteX5" fmla="*/ 990601 w 990604"/>
              <a:gd name="connsiteY5" fmla="*/ 317938 h 5956738"/>
              <a:gd name="connsiteX6" fmla="*/ 990601 w 990604"/>
              <a:gd name="connsiteY6" fmla="*/ 5956738 h 5956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0604" h="5956738">
                <a:moveTo>
                  <a:pt x="0" y="5956738"/>
                </a:moveTo>
                <a:lnTo>
                  <a:pt x="0" y="317938"/>
                </a:lnTo>
                <a:lnTo>
                  <a:pt x="6" y="317938"/>
                </a:lnTo>
                <a:lnTo>
                  <a:pt x="495305" y="0"/>
                </a:lnTo>
                <a:lnTo>
                  <a:pt x="990604" y="317938"/>
                </a:lnTo>
                <a:lnTo>
                  <a:pt x="990601" y="317938"/>
                </a:lnTo>
                <a:lnTo>
                  <a:pt x="990601" y="5956738"/>
                </a:lnTo>
                <a:close/>
              </a:path>
            </a:pathLst>
          </a:custGeom>
          <a:solidFill>
            <a:srgbClr val="4B649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sp>
        <p:nvSpPr>
          <p:cNvPr id="2" name="椭圆 1">
            <a:extLst>
              <a:ext uri="{FF2B5EF4-FFF2-40B4-BE49-F238E27FC236}">
                <a16:creationId xmlns:a16="http://schemas.microsoft.com/office/drawing/2014/main" id="{29E0C9E5-ECB7-4FA6-904C-4E7681A89B81}"/>
              </a:ext>
            </a:extLst>
          </p:cNvPr>
          <p:cNvSpPr/>
          <p:nvPr/>
        </p:nvSpPr>
        <p:spPr>
          <a:xfrm>
            <a:off x="323850" y="247650"/>
            <a:ext cx="1333500" cy="1333500"/>
          </a:xfrm>
          <a:prstGeom prst="ellipse">
            <a:avLst/>
          </a:prstGeom>
          <a:solidFill>
            <a:schemeClr val="bg1"/>
          </a:solidFill>
          <a:ln w="38100">
            <a:solidFill>
              <a:srgbClr val="4B649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grpSp>
        <p:nvGrpSpPr>
          <p:cNvPr id="3" name="组合 2">
            <a:extLst>
              <a:ext uri="{FF2B5EF4-FFF2-40B4-BE49-F238E27FC236}">
                <a16:creationId xmlns:a16="http://schemas.microsoft.com/office/drawing/2014/main" id="{934248B9-D327-49AD-9C1B-2D5E64779A22}"/>
              </a:ext>
            </a:extLst>
          </p:cNvPr>
          <p:cNvGrpSpPr/>
          <p:nvPr/>
        </p:nvGrpSpPr>
        <p:grpSpPr>
          <a:xfrm>
            <a:off x="475624" y="571426"/>
            <a:ext cx="1029952" cy="685949"/>
            <a:chOff x="5302250" y="2903538"/>
            <a:chExt cx="1587500" cy="1057276"/>
          </a:xfrm>
          <a:solidFill>
            <a:srgbClr val="4B649F"/>
          </a:solidFill>
        </p:grpSpPr>
        <p:sp>
          <p:nvSpPr>
            <p:cNvPr id="4" name="Freeform 84">
              <a:extLst>
                <a:ext uri="{FF2B5EF4-FFF2-40B4-BE49-F238E27FC236}">
                  <a16:creationId xmlns:a16="http://schemas.microsoft.com/office/drawing/2014/main" id="{9C8853F9-9284-421F-B942-D665B3C9820F}"/>
                </a:ext>
              </a:extLst>
            </p:cNvPr>
            <p:cNvSpPr/>
            <p:nvPr/>
          </p:nvSpPr>
          <p:spPr bwMode="auto">
            <a:xfrm>
              <a:off x="5362575" y="3040063"/>
              <a:ext cx="706438" cy="614363"/>
            </a:xfrm>
            <a:custGeom>
              <a:avLst/>
              <a:gdLst>
                <a:gd name="T0" fmla="*/ 181 w 187"/>
                <a:gd name="T1" fmla="*/ 49 h 162"/>
                <a:gd name="T2" fmla="*/ 187 w 187"/>
                <a:gd name="T3" fmla="*/ 66 h 162"/>
                <a:gd name="T4" fmla="*/ 187 w 187"/>
                <a:gd name="T5" fmla="*/ 162 h 162"/>
                <a:gd name="T6" fmla="*/ 176 w 187"/>
                <a:gd name="T7" fmla="*/ 153 h 162"/>
                <a:gd name="T8" fmla="*/ 92 w 187"/>
                <a:gd name="T9" fmla="*/ 115 h 162"/>
                <a:gd name="T10" fmla="*/ 73 w 187"/>
                <a:gd name="T11" fmla="*/ 114 h 162"/>
                <a:gd name="T12" fmla="*/ 8 w 187"/>
                <a:gd name="T13" fmla="*/ 131 h 162"/>
                <a:gd name="T14" fmla="*/ 1 w 187"/>
                <a:gd name="T15" fmla="*/ 131 h 162"/>
                <a:gd name="T16" fmla="*/ 2 w 187"/>
                <a:gd name="T17" fmla="*/ 126 h 162"/>
                <a:gd name="T18" fmla="*/ 26 w 187"/>
                <a:gd name="T19" fmla="*/ 70 h 162"/>
                <a:gd name="T20" fmla="*/ 48 w 187"/>
                <a:gd name="T21" fmla="*/ 20 h 162"/>
                <a:gd name="T22" fmla="*/ 53 w 187"/>
                <a:gd name="T23" fmla="*/ 13 h 162"/>
                <a:gd name="T24" fmla="*/ 62 w 187"/>
                <a:gd name="T25" fmla="*/ 9 h 162"/>
                <a:gd name="T26" fmla="*/ 130 w 187"/>
                <a:gd name="T27" fmla="*/ 11 h 162"/>
                <a:gd name="T28" fmla="*/ 181 w 187"/>
                <a:gd name="T29" fmla="*/ 49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7" h="162">
                  <a:moveTo>
                    <a:pt x="181" y="49"/>
                  </a:moveTo>
                  <a:cubicBezTo>
                    <a:pt x="184" y="54"/>
                    <a:pt x="187" y="60"/>
                    <a:pt x="187" y="66"/>
                  </a:cubicBezTo>
                  <a:cubicBezTo>
                    <a:pt x="187" y="162"/>
                    <a:pt x="187" y="162"/>
                    <a:pt x="187" y="162"/>
                  </a:cubicBezTo>
                  <a:cubicBezTo>
                    <a:pt x="187" y="162"/>
                    <a:pt x="178" y="154"/>
                    <a:pt x="176" y="153"/>
                  </a:cubicBezTo>
                  <a:cubicBezTo>
                    <a:pt x="168" y="148"/>
                    <a:pt x="133" y="120"/>
                    <a:pt x="92" y="115"/>
                  </a:cubicBezTo>
                  <a:cubicBezTo>
                    <a:pt x="86" y="114"/>
                    <a:pt x="79" y="114"/>
                    <a:pt x="73" y="114"/>
                  </a:cubicBezTo>
                  <a:cubicBezTo>
                    <a:pt x="32" y="114"/>
                    <a:pt x="8" y="131"/>
                    <a:pt x="8" y="131"/>
                  </a:cubicBezTo>
                  <a:cubicBezTo>
                    <a:pt x="5" y="133"/>
                    <a:pt x="2" y="133"/>
                    <a:pt x="1" y="131"/>
                  </a:cubicBezTo>
                  <a:cubicBezTo>
                    <a:pt x="0" y="130"/>
                    <a:pt x="1" y="128"/>
                    <a:pt x="2" y="126"/>
                  </a:cubicBezTo>
                  <a:cubicBezTo>
                    <a:pt x="26" y="70"/>
                    <a:pt x="26" y="70"/>
                    <a:pt x="26" y="70"/>
                  </a:cubicBezTo>
                  <a:cubicBezTo>
                    <a:pt x="48" y="20"/>
                    <a:pt x="48" y="20"/>
                    <a:pt x="48" y="20"/>
                  </a:cubicBezTo>
                  <a:cubicBezTo>
                    <a:pt x="49" y="18"/>
                    <a:pt x="51" y="15"/>
                    <a:pt x="53" y="13"/>
                  </a:cubicBezTo>
                  <a:cubicBezTo>
                    <a:pt x="55" y="11"/>
                    <a:pt x="59" y="10"/>
                    <a:pt x="62" y="9"/>
                  </a:cubicBezTo>
                  <a:cubicBezTo>
                    <a:pt x="65" y="9"/>
                    <a:pt x="98" y="0"/>
                    <a:pt x="130" y="11"/>
                  </a:cubicBezTo>
                  <a:cubicBezTo>
                    <a:pt x="163" y="22"/>
                    <a:pt x="179" y="45"/>
                    <a:pt x="181" y="49"/>
                  </a:cubicBezTo>
                  <a:close/>
                </a:path>
              </a:pathLst>
            </a:custGeom>
            <a:grpFill/>
            <a:ln>
              <a:noFill/>
            </a:ln>
          </p:spPr>
          <p:txBody>
            <a:bodyPr/>
            <a:lstStyle/>
            <a:p>
              <a:pPr eaLnBrk="1" fontAlgn="auto" hangingPunct="1">
                <a:defRPr/>
              </a:pPr>
              <a:endParaRPr lang="zh-CN" altLang="en-US" noProof="1"/>
            </a:p>
          </p:txBody>
        </p:sp>
        <p:sp>
          <p:nvSpPr>
            <p:cNvPr id="5" name="Freeform 85">
              <a:extLst>
                <a:ext uri="{FF2B5EF4-FFF2-40B4-BE49-F238E27FC236}">
                  <a16:creationId xmlns:a16="http://schemas.microsoft.com/office/drawing/2014/main" id="{DB97B227-0B03-44F8-9C4B-168C9F3DAC61}"/>
                </a:ext>
              </a:extLst>
            </p:cNvPr>
            <p:cNvSpPr/>
            <p:nvPr/>
          </p:nvSpPr>
          <p:spPr bwMode="auto">
            <a:xfrm>
              <a:off x="6115050" y="2903538"/>
              <a:ext cx="400050" cy="747713"/>
            </a:xfrm>
            <a:custGeom>
              <a:avLst/>
              <a:gdLst>
                <a:gd name="T0" fmla="*/ 44 w 106"/>
                <a:gd name="T1" fmla="*/ 119 h 197"/>
                <a:gd name="T2" fmla="*/ 3 w 106"/>
                <a:gd name="T3" fmla="*/ 187 h 197"/>
                <a:gd name="T4" fmla="*/ 0 w 106"/>
                <a:gd name="T5" fmla="*/ 197 h 197"/>
                <a:gd name="T6" fmla="*/ 0 w 106"/>
                <a:gd name="T7" fmla="*/ 83 h 197"/>
                <a:gd name="T8" fmla="*/ 1 w 106"/>
                <a:gd name="T9" fmla="*/ 64 h 197"/>
                <a:gd name="T10" fmla="*/ 16 w 106"/>
                <a:gd name="T11" fmla="*/ 29 h 197"/>
                <a:gd name="T12" fmla="*/ 49 w 106"/>
                <a:gd name="T13" fmla="*/ 1 h 197"/>
                <a:gd name="T14" fmla="*/ 54 w 106"/>
                <a:gd name="T15" fmla="*/ 0 h 197"/>
                <a:gd name="T16" fmla="*/ 64 w 106"/>
                <a:gd name="T17" fmla="*/ 6 h 197"/>
                <a:gd name="T18" fmla="*/ 85 w 106"/>
                <a:gd name="T19" fmla="*/ 42 h 197"/>
                <a:gd name="T20" fmla="*/ 86 w 106"/>
                <a:gd name="T21" fmla="*/ 42 h 197"/>
                <a:gd name="T22" fmla="*/ 104 w 106"/>
                <a:gd name="T23" fmla="*/ 74 h 197"/>
                <a:gd name="T24" fmla="*/ 105 w 106"/>
                <a:gd name="T25" fmla="*/ 82 h 197"/>
                <a:gd name="T26" fmla="*/ 99 w 106"/>
                <a:gd name="T27" fmla="*/ 87 h 197"/>
                <a:gd name="T28" fmla="*/ 44 w 106"/>
                <a:gd name="T29" fmla="*/ 119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6" h="197">
                  <a:moveTo>
                    <a:pt x="44" y="119"/>
                  </a:moveTo>
                  <a:cubicBezTo>
                    <a:pt x="25" y="137"/>
                    <a:pt x="12" y="156"/>
                    <a:pt x="3" y="187"/>
                  </a:cubicBezTo>
                  <a:cubicBezTo>
                    <a:pt x="0" y="197"/>
                    <a:pt x="0" y="197"/>
                    <a:pt x="0" y="197"/>
                  </a:cubicBezTo>
                  <a:cubicBezTo>
                    <a:pt x="0" y="83"/>
                    <a:pt x="0" y="83"/>
                    <a:pt x="0" y="83"/>
                  </a:cubicBezTo>
                  <a:cubicBezTo>
                    <a:pt x="0" y="77"/>
                    <a:pt x="0" y="69"/>
                    <a:pt x="1" y="64"/>
                  </a:cubicBezTo>
                  <a:cubicBezTo>
                    <a:pt x="1" y="63"/>
                    <a:pt x="3" y="47"/>
                    <a:pt x="16" y="29"/>
                  </a:cubicBezTo>
                  <a:cubicBezTo>
                    <a:pt x="30" y="11"/>
                    <a:pt x="48" y="1"/>
                    <a:pt x="49" y="1"/>
                  </a:cubicBezTo>
                  <a:cubicBezTo>
                    <a:pt x="51" y="0"/>
                    <a:pt x="52" y="0"/>
                    <a:pt x="54" y="0"/>
                  </a:cubicBezTo>
                  <a:cubicBezTo>
                    <a:pt x="58" y="0"/>
                    <a:pt x="62" y="2"/>
                    <a:pt x="64" y="6"/>
                  </a:cubicBezTo>
                  <a:cubicBezTo>
                    <a:pt x="85" y="42"/>
                    <a:pt x="85" y="42"/>
                    <a:pt x="85" y="42"/>
                  </a:cubicBezTo>
                  <a:cubicBezTo>
                    <a:pt x="86" y="42"/>
                    <a:pt x="86" y="42"/>
                    <a:pt x="86" y="42"/>
                  </a:cubicBezTo>
                  <a:cubicBezTo>
                    <a:pt x="104" y="74"/>
                    <a:pt x="104" y="74"/>
                    <a:pt x="104" y="74"/>
                  </a:cubicBezTo>
                  <a:cubicBezTo>
                    <a:pt x="106" y="76"/>
                    <a:pt x="106" y="79"/>
                    <a:pt x="105" y="82"/>
                  </a:cubicBezTo>
                  <a:cubicBezTo>
                    <a:pt x="104" y="84"/>
                    <a:pt x="102" y="86"/>
                    <a:pt x="99" y="87"/>
                  </a:cubicBezTo>
                  <a:cubicBezTo>
                    <a:pt x="99" y="87"/>
                    <a:pt x="66" y="99"/>
                    <a:pt x="44" y="119"/>
                  </a:cubicBezTo>
                  <a:close/>
                </a:path>
              </a:pathLst>
            </a:custGeom>
            <a:grpFill/>
            <a:ln>
              <a:noFill/>
            </a:ln>
          </p:spPr>
          <p:txBody>
            <a:bodyPr/>
            <a:lstStyle/>
            <a:p>
              <a:pPr eaLnBrk="1" fontAlgn="auto" hangingPunct="1">
                <a:defRPr/>
              </a:pPr>
              <a:endParaRPr lang="zh-CN" altLang="en-US" noProof="1"/>
            </a:p>
          </p:txBody>
        </p:sp>
        <p:sp>
          <p:nvSpPr>
            <p:cNvPr id="6" name="Freeform 86">
              <a:extLst>
                <a:ext uri="{FF2B5EF4-FFF2-40B4-BE49-F238E27FC236}">
                  <a16:creationId xmlns:a16="http://schemas.microsoft.com/office/drawing/2014/main" id="{5BD112DC-42CD-403E-AB85-CD1434FA25DB}"/>
                </a:ext>
              </a:extLst>
            </p:cNvPr>
            <p:cNvSpPr/>
            <p:nvPr/>
          </p:nvSpPr>
          <p:spPr bwMode="auto">
            <a:xfrm>
              <a:off x="6194425" y="3529013"/>
              <a:ext cx="642938" cy="160338"/>
            </a:xfrm>
            <a:custGeom>
              <a:avLst/>
              <a:gdLst>
                <a:gd name="T0" fmla="*/ 155 w 170"/>
                <a:gd name="T1" fmla="*/ 11 h 42"/>
                <a:gd name="T2" fmla="*/ 154 w 170"/>
                <a:gd name="T3" fmla="*/ 10 h 42"/>
                <a:gd name="T4" fmla="*/ 153 w 170"/>
                <a:gd name="T5" fmla="*/ 10 h 42"/>
                <a:gd name="T6" fmla="*/ 108 w 170"/>
                <a:gd name="T7" fmla="*/ 0 h 42"/>
                <a:gd name="T8" fmla="*/ 85 w 170"/>
                <a:gd name="T9" fmla="*/ 3 h 42"/>
                <a:gd name="T10" fmla="*/ 11 w 170"/>
                <a:gd name="T11" fmla="*/ 35 h 42"/>
                <a:gd name="T12" fmla="*/ 11 w 170"/>
                <a:gd name="T13" fmla="*/ 36 h 42"/>
                <a:gd name="T14" fmla="*/ 7 w 170"/>
                <a:gd name="T15" fmla="*/ 38 h 42"/>
                <a:gd name="T16" fmla="*/ 3 w 170"/>
                <a:gd name="T17" fmla="*/ 40 h 42"/>
                <a:gd name="T18" fmla="*/ 1 w 170"/>
                <a:gd name="T19" fmla="*/ 42 h 42"/>
                <a:gd name="T20" fmla="*/ 0 w 170"/>
                <a:gd name="T21" fmla="*/ 42 h 42"/>
                <a:gd name="T22" fmla="*/ 161 w 170"/>
                <a:gd name="T23" fmla="*/ 42 h 42"/>
                <a:gd name="T24" fmla="*/ 169 w 170"/>
                <a:gd name="T25" fmla="*/ 38 h 42"/>
                <a:gd name="T26" fmla="*/ 167 w 170"/>
                <a:gd name="T27" fmla="*/ 28 h 42"/>
                <a:gd name="T28" fmla="*/ 155 w 170"/>
                <a:gd name="T29" fmla="*/ 1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0" h="42">
                  <a:moveTo>
                    <a:pt x="155" y="11"/>
                  </a:moveTo>
                  <a:cubicBezTo>
                    <a:pt x="155" y="11"/>
                    <a:pt x="154" y="10"/>
                    <a:pt x="154" y="10"/>
                  </a:cubicBezTo>
                  <a:cubicBezTo>
                    <a:pt x="153" y="10"/>
                    <a:pt x="153" y="10"/>
                    <a:pt x="153" y="10"/>
                  </a:cubicBezTo>
                  <a:cubicBezTo>
                    <a:pt x="152" y="9"/>
                    <a:pt x="132" y="0"/>
                    <a:pt x="108" y="0"/>
                  </a:cubicBezTo>
                  <a:cubicBezTo>
                    <a:pt x="100" y="0"/>
                    <a:pt x="92" y="1"/>
                    <a:pt x="85" y="3"/>
                  </a:cubicBezTo>
                  <a:cubicBezTo>
                    <a:pt x="46" y="15"/>
                    <a:pt x="15" y="33"/>
                    <a:pt x="11" y="35"/>
                  </a:cubicBezTo>
                  <a:cubicBezTo>
                    <a:pt x="11" y="36"/>
                    <a:pt x="11" y="36"/>
                    <a:pt x="11" y="36"/>
                  </a:cubicBezTo>
                  <a:cubicBezTo>
                    <a:pt x="10" y="36"/>
                    <a:pt x="9" y="37"/>
                    <a:pt x="7" y="38"/>
                  </a:cubicBezTo>
                  <a:cubicBezTo>
                    <a:pt x="6" y="39"/>
                    <a:pt x="4" y="40"/>
                    <a:pt x="3" y="40"/>
                  </a:cubicBezTo>
                  <a:cubicBezTo>
                    <a:pt x="2" y="41"/>
                    <a:pt x="2" y="41"/>
                    <a:pt x="1" y="42"/>
                  </a:cubicBezTo>
                  <a:cubicBezTo>
                    <a:pt x="0" y="42"/>
                    <a:pt x="0" y="42"/>
                    <a:pt x="0" y="42"/>
                  </a:cubicBezTo>
                  <a:cubicBezTo>
                    <a:pt x="161" y="42"/>
                    <a:pt x="161" y="42"/>
                    <a:pt x="161" y="42"/>
                  </a:cubicBezTo>
                  <a:cubicBezTo>
                    <a:pt x="165" y="42"/>
                    <a:pt x="167" y="41"/>
                    <a:pt x="169" y="38"/>
                  </a:cubicBezTo>
                  <a:cubicBezTo>
                    <a:pt x="170" y="35"/>
                    <a:pt x="169" y="32"/>
                    <a:pt x="167" y="28"/>
                  </a:cubicBezTo>
                  <a:cubicBezTo>
                    <a:pt x="167" y="28"/>
                    <a:pt x="162" y="20"/>
                    <a:pt x="155" y="11"/>
                  </a:cubicBezTo>
                  <a:close/>
                </a:path>
              </a:pathLst>
            </a:custGeom>
            <a:grpFill/>
            <a:ln>
              <a:noFill/>
            </a:ln>
          </p:spPr>
          <p:txBody>
            <a:bodyPr/>
            <a:lstStyle/>
            <a:p>
              <a:pPr eaLnBrk="1" fontAlgn="auto" hangingPunct="1">
                <a:defRPr/>
              </a:pPr>
              <a:endParaRPr lang="zh-CN" altLang="en-US" noProof="1"/>
            </a:p>
          </p:txBody>
        </p:sp>
        <p:sp>
          <p:nvSpPr>
            <p:cNvPr id="7" name="Freeform 87">
              <a:extLst>
                <a:ext uri="{FF2B5EF4-FFF2-40B4-BE49-F238E27FC236}">
                  <a16:creationId xmlns:a16="http://schemas.microsoft.com/office/drawing/2014/main" id="{9C13A1AD-AEDB-4C01-B0D3-FB6AFFC3AEAF}"/>
                </a:ext>
              </a:extLst>
            </p:cNvPr>
            <p:cNvSpPr/>
            <p:nvPr/>
          </p:nvSpPr>
          <p:spPr bwMode="auto">
            <a:xfrm>
              <a:off x="5335588" y="3771901"/>
              <a:ext cx="1520825" cy="155575"/>
            </a:xfrm>
            <a:custGeom>
              <a:avLst/>
              <a:gdLst>
                <a:gd name="T0" fmla="*/ 402 w 402"/>
                <a:gd name="T1" fmla="*/ 24 h 41"/>
                <a:gd name="T2" fmla="*/ 385 w 402"/>
                <a:gd name="T3" fmla="*/ 41 h 41"/>
                <a:gd name="T4" fmla="*/ 382 w 402"/>
                <a:gd name="T5" fmla="*/ 41 h 41"/>
                <a:gd name="T6" fmla="*/ 232 w 402"/>
                <a:gd name="T7" fmla="*/ 28 h 41"/>
                <a:gd name="T8" fmla="*/ 217 w 402"/>
                <a:gd name="T9" fmla="*/ 34 h 41"/>
                <a:gd name="T10" fmla="*/ 216 w 402"/>
                <a:gd name="T11" fmla="*/ 35 h 41"/>
                <a:gd name="T12" fmla="*/ 201 w 402"/>
                <a:gd name="T13" fmla="*/ 40 h 41"/>
                <a:gd name="T14" fmla="*/ 201 w 402"/>
                <a:gd name="T15" fmla="*/ 40 h 41"/>
                <a:gd name="T16" fmla="*/ 186 w 402"/>
                <a:gd name="T17" fmla="*/ 35 h 41"/>
                <a:gd name="T18" fmla="*/ 185 w 402"/>
                <a:gd name="T19" fmla="*/ 34 h 41"/>
                <a:gd name="T20" fmla="*/ 170 w 402"/>
                <a:gd name="T21" fmla="*/ 28 h 41"/>
                <a:gd name="T22" fmla="*/ 20 w 402"/>
                <a:gd name="T23" fmla="*/ 41 h 41"/>
                <a:gd name="T24" fmla="*/ 17 w 402"/>
                <a:gd name="T25" fmla="*/ 41 h 41"/>
                <a:gd name="T26" fmla="*/ 0 w 402"/>
                <a:gd name="T27" fmla="*/ 24 h 41"/>
                <a:gd name="T28" fmla="*/ 16 w 402"/>
                <a:gd name="T29" fmla="*/ 7 h 41"/>
                <a:gd name="T30" fmla="*/ 17 w 402"/>
                <a:gd name="T31" fmla="*/ 7 h 41"/>
                <a:gd name="T32" fmla="*/ 164 w 402"/>
                <a:gd name="T33" fmla="*/ 0 h 41"/>
                <a:gd name="T34" fmla="*/ 177 w 402"/>
                <a:gd name="T35" fmla="*/ 6 h 41"/>
                <a:gd name="T36" fmla="*/ 182 w 402"/>
                <a:gd name="T37" fmla="*/ 6 h 41"/>
                <a:gd name="T38" fmla="*/ 194 w 402"/>
                <a:gd name="T39" fmla="*/ 0 h 41"/>
                <a:gd name="T40" fmla="*/ 208 w 402"/>
                <a:gd name="T41" fmla="*/ 0 h 41"/>
                <a:gd name="T42" fmla="*/ 220 w 402"/>
                <a:gd name="T43" fmla="*/ 6 h 41"/>
                <a:gd name="T44" fmla="*/ 225 w 402"/>
                <a:gd name="T45" fmla="*/ 6 h 41"/>
                <a:gd name="T46" fmla="*/ 238 w 402"/>
                <a:gd name="T47" fmla="*/ 0 h 41"/>
                <a:gd name="T48" fmla="*/ 385 w 402"/>
                <a:gd name="T49" fmla="*/ 7 h 41"/>
                <a:gd name="T50" fmla="*/ 386 w 402"/>
                <a:gd name="T51" fmla="*/ 7 h 41"/>
                <a:gd name="T52" fmla="*/ 402 w 402"/>
                <a:gd name="T53" fmla="*/ 24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02" h="41">
                  <a:moveTo>
                    <a:pt x="402" y="24"/>
                  </a:moveTo>
                  <a:cubicBezTo>
                    <a:pt x="402" y="33"/>
                    <a:pt x="394" y="41"/>
                    <a:pt x="385" y="41"/>
                  </a:cubicBezTo>
                  <a:cubicBezTo>
                    <a:pt x="384" y="41"/>
                    <a:pt x="383" y="41"/>
                    <a:pt x="382" y="41"/>
                  </a:cubicBezTo>
                  <a:cubicBezTo>
                    <a:pt x="232" y="28"/>
                    <a:pt x="232" y="28"/>
                    <a:pt x="232" y="28"/>
                  </a:cubicBezTo>
                  <a:cubicBezTo>
                    <a:pt x="227" y="28"/>
                    <a:pt x="220" y="31"/>
                    <a:pt x="217" y="34"/>
                  </a:cubicBezTo>
                  <a:cubicBezTo>
                    <a:pt x="217" y="34"/>
                    <a:pt x="217" y="34"/>
                    <a:pt x="216" y="35"/>
                  </a:cubicBezTo>
                  <a:cubicBezTo>
                    <a:pt x="214" y="38"/>
                    <a:pt x="208" y="40"/>
                    <a:pt x="201" y="40"/>
                  </a:cubicBezTo>
                  <a:cubicBezTo>
                    <a:pt x="201" y="40"/>
                    <a:pt x="201" y="40"/>
                    <a:pt x="201" y="40"/>
                  </a:cubicBezTo>
                  <a:cubicBezTo>
                    <a:pt x="194" y="40"/>
                    <a:pt x="188" y="38"/>
                    <a:pt x="186" y="35"/>
                  </a:cubicBezTo>
                  <a:cubicBezTo>
                    <a:pt x="185" y="34"/>
                    <a:pt x="185" y="34"/>
                    <a:pt x="185" y="34"/>
                  </a:cubicBezTo>
                  <a:cubicBezTo>
                    <a:pt x="182" y="31"/>
                    <a:pt x="175" y="28"/>
                    <a:pt x="170" y="28"/>
                  </a:cubicBezTo>
                  <a:cubicBezTo>
                    <a:pt x="20" y="41"/>
                    <a:pt x="20" y="41"/>
                    <a:pt x="20" y="41"/>
                  </a:cubicBezTo>
                  <a:cubicBezTo>
                    <a:pt x="19" y="41"/>
                    <a:pt x="18" y="41"/>
                    <a:pt x="17" y="41"/>
                  </a:cubicBezTo>
                  <a:cubicBezTo>
                    <a:pt x="8" y="41"/>
                    <a:pt x="0" y="33"/>
                    <a:pt x="0" y="24"/>
                  </a:cubicBezTo>
                  <a:cubicBezTo>
                    <a:pt x="0" y="15"/>
                    <a:pt x="7" y="8"/>
                    <a:pt x="16" y="7"/>
                  </a:cubicBezTo>
                  <a:cubicBezTo>
                    <a:pt x="16" y="7"/>
                    <a:pt x="16" y="7"/>
                    <a:pt x="17" y="7"/>
                  </a:cubicBezTo>
                  <a:cubicBezTo>
                    <a:pt x="164" y="0"/>
                    <a:pt x="164" y="0"/>
                    <a:pt x="164" y="0"/>
                  </a:cubicBezTo>
                  <a:cubicBezTo>
                    <a:pt x="169" y="0"/>
                    <a:pt x="175" y="2"/>
                    <a:pt x="177" y="6"/>
                  </a:cubicBezTo>
                  <a:cubicBezTo>
                    <a:pt x="178" y="10"/>
                    <a:pt x="181" y="10"/>
                    <a:pt x="182" y="6"/>
                  </a:cubicBezTo>
                  <a:cubicBezTo>
                    <a:pt x="183" y="2"/>
                    <a:pt x="189" y="0"/>
                    <a:pt x="194" y="0"/>
                  </a:cubicBezTo>
                  <a:cubicBezTo>
                    <a:pt x="208" y="0"/>
                    <a:pt x="208" y="0"/>
                    <a:pt x="208" y="0"/>
                  </a:cubicBezTo>
                  <a:cubicBezTo>
                    <a:pt x="213" y="0"/>
                    <a:pt x="219" y="2"/>
                    <a:pt x="220" y="6"/>
                  </a:cubicBezTo>
                  <a:cubicBezTo>
                    <a:pt x="221" y="10"/>
                    <a:pt x="224" y="10"/>
                    <a:pt x="225" y="6"/>
                  </a:cubicBezTo>
                  <a:cubicBezTo>
                    <a:pt x="227" y="2"/>
                    <a:pt x="233" y="0"/>
                    <a:pt x="238" y="0"/>
                  </a:cubicBezTo>
                  <a:cubicBezTo>
                    <a:pt x="385" y="7"/>
                    <a:pt x="385" y="7"/>
                    <a:pt x="385" y="7"/>
                  </a:cubicBezTo>
                  <a:cubicBezTo>
                    <a:pt x="386" y="7"/>
                    <a:pt x="386" y="7"/>
                    <a:pt x="386" y="7"/>
                  </a:cubicBezTo>
                  <a:cubicBezTo>
                    <a:pt x="395" y="8"/>
                    <a:pt x="402" y="15"/>
                    <a:pt x="402" y="24"/>
                  </a:cubicBezTo>
                  <a:close/>
                </a:path>
              </a:pathLst>
            </a:custGeom>
            <a:grpFill/>
            <a:ln>
              <a:noFill/>
            </a:ln>
          </p:spPr>
          <p:txBody>
            <a:bodyPr/>
            <a:lstStyle/>
            <a:p>
              <a:pPr eaLnBrk="1" fontAlgn="auto" hangingPunct="1">
                <a:defRPr/>
              </a:pPr>
              <a:endParaRPr lang="zh-CN" altLang="en-US" noProof="1"/>
            </a:p>
          </p:txBody>
        </p:sp>
        <p:sp>
          <p:nvSpPr>
            <p:cNvPr id="8" name="Freeform 88">
              <a:extLst>
                <a:ext uri="{FF2B5EF4-FFF2-40B4-BE49-F238E27FC236}">
                  <a16:creationId xmlns:a16="http://schemas.microsoft.com/office/drawing/2014/main" id="{321CEF27-99F0-483B-B629-6D4B0FA41764}"/>
                </a:ext>
              </a:extLst>
            </p:cNvPr>
            <p:cNvSpPr>
              <a:spLocks noEditPoints="1"/>
            </p:cNvSpPr>
            <p:nvPr/>
          </p:nvSpPr>
          <p:spPr bwMode="auto">
            <a:xfrm>
              <a:off x="5302250" y="3733801"/>
              <a:ext cx="1587500" cy="227013"/>
            </a:xfrm>
            <a:custGeom>
              <a:avLst/>
              <a:gdLst>
                <a:gd name="T0" fmla="*/ 394 w 420"/>
                <a:gd name="T1" fmla="*/ 60 h 60"/>
                <a:gd name="T2" fmla="*/ 394 w 420"/>
                <a:gd name="T3" fmla="*/ 60 h 60"/>
                <a:gd name="T4" fmla="*/ 391 w 420"/>
                <a:gd name="T5" fmla="*/ 60 h 60"/>
                <a:gd name="T6" fmla="*/ 390 w 420"/>
                <a:gd name="T7" fmla="*/ 60 h 60"/>
                <a:gd name="T8" fmla="*/ 240 w 420"/>
                <a:gd name="T9" fmla="*/ 47 h 60"/>
                <a:gd name="T10" fmla="*/ 240 w 420"/>
                <a:gd name="T11" fmla="*/ 47 h 60"/>
                <a:gd name="T12" fmla="*/ 235 w 420"/>
                <a:gd name="T13" fmla="*/ 49 h 60"/>
                <a:gd name="T14" fmla="*/ 235 w 420"/>
                <a:gd name="T15" fmla="*/ 52 h 60"/>
                <a:gd name="T16" fmla="*/ 230 w 420"/>
                <a:gd name="T17" fmla="*/ 53 h 60"/>
                <a:gd name="T18" fmla="*/ 210 w 420"/>
                <a:gd name="T19" fmla="*/ 59 h 60"/>
                <a:gd name="T20" fmla="*/ 210 w 420"/>
                <a:gd name="T21" fmla="*/ 59 h 60"/>
                <a:gd name="T22" fmla="*/ 190 w 420"/>
                <a:gd name="T23" fmla="*/ 53 h 60"/>
                <a:gd name="T24" fmla="*/ 186 w 420"/>
                <a:gd name="T25" fmla="*/ 52 h 60"/>
                <a:gd name="T26" fmla="*/ 185 w 420"/>
                <a:gd name="T27" fmla="*/ 49 h 60"/>
                <a:gd name="T28" fmla="*/ 180 w 420"/>
                <a:gd name="T29" fmla="*/ 47 h 60"/>
                <a:gd name="T30" fmla="*/ 29 w 420"/>
                <a:gd name="T31" fmla="*/ 60 h 60"/>
                <a:gd name="T32" fmla="*/ 26 w 420"/>
                <a:gd name="T33" fmla="*/ 60 h 60"/>
                <a:gd name="T34" fmla="*/ 0 w 420"/>
                <a:gd name="T35" fmla="*/ 34 h 60"/>
                <a:gd name="T36" fmla="*/ 25 w 420"/>
                <a:gd name="T37" fmla="*/ 8 h 60"/>
                <a:gd name="T38" fmla="*/ 25 w 420"/>
                <a:gd name="T39" fmla="*/ 8 h 60"/>
                <a:gd name="T40" fmla="*/ 173 w 420"/>
                <a:gd name="T41" fmla="*/ 1 h 60"/>
                <a:gd name="T42" fmla="*/ 188 w 420"/>
                <a:gd name="T43" fmla="*/ 5 h 60"/>
                <a:gd name="T44" fmla="*/ 203 w 420"/>
                <a:gd name="T45" fmla="*/ 0 h 60"/>
                <a:gd name="T46" fmla="*/ 217 w 420"/>
                <a:gd name="T47" fmla="*/ 0 h 60"/>
                <a:gd name="T48" fmla="*/ 232 w 420"/>
                <a:gd name="T49" fmla="*/ 5 h 60"/>
                <a:gd name="T50" fmla="*/ 247 w 420"/>
                <a:gd name="T51" fmla="*/ 1 h 60"/>
                <a:gd name="T52" fmla="*/ 395 w 420"/>
                <a:gd name="T53" fmla="*/ 8 h 60"/>
                <a:gd name="T54" fmla="*/ 420 w 420"/>
                <a:gd name="T55" fmla="*/ 34 h 60"/>
                <a:gd name="T56" fmla="*/ 394 w 420"/>
                <a:gd name="T57" fmla="*/ 60 h 60"/>
                <a:gd name="T58" fmla="*/ 26 w 420"/>
                <a:gd name="T59" fmla="*/ 26 h 60"/>
                <a:gd name="T60" fmla="*/ 18 w 420"/>
                <a:gd name="T61" fmla="*/ 34 h 60"/>
                <a:gd name="T62" fmla="*/ 26 w 420"/>
                <a:gd name="T63" fmla="*/ 42 h 60"/>
                <a:gd name="T64" fmla="*/ 26 w 420"/>
                <a:gd name="T65" fmla="*/ 42 h 60"/>
                <a:gd name="T66" fmla="*/ 28 w 420"/>
                <a:gd name="T67" fmla="*/ 42 h 60"/>
                <a:gd name="T68" fmla="*/ 178 w 420"/>
                <a:gd name="T69" fmla="*/ 29 h 60"/>
                <a:gd name="T70" fmla="*/ 180 w 420"/>
                <a:gd name="T71" fmla="*/ 29 h 60"/>
                <a:gd name="T72" fmla="*/ 199 w 420"/>
                <a:gd name="T73" fmla="*/ 36 h 60"/>
                <a:gd name="T74" fmla="*/ 200 w 420"/>
                <a:gd name="T75" fmla="*/ 36 h 60"/>
                <a:gd name="T76" fmla="*/ 202 w 420"/>
                <a:gd name="T77" fmla="*/ 39 h 60"/>
                <a:gd name="T78" fmla="*/ 210 w 420"/>
                <a:gd name="T79" fmla="*/ 41 h 60"/>
                <a:gd name="T80" fmla="*/ 210 w 420"/>
                <a:gd name="T81" fmla="*/ 41 h 60"/>
                <a:gd name="T82" fmla="*/ 218 w 420"/>
                <a:gd name="T83" fmla="*/ 39 h 60"/>
                <a:gd name="T84" fmla="*/ 220 w 420"/>
                <a:gd name="T85" fmla="*/ 36 h 60"/>
                <a:gd name="T86" fmla="*/ 221 w 420"/>
                <a:gd name="T87" fmla="*/ 36 h 60"/>
                <a:gd name="T88" fmla="*/ 242 w 420"/>
                <a:gd name="T89" fmla="*/ 29 h 60"/>
                <a:gd name="T90" fmla="*/ 392 w 420"/>
                <a:gd name="T91" fmla="*/ 42 h 60"/>
                <a:gd name="T92" fmla="*/ 394 w 420"/>
                <a:gd name="T93" fmla="*/ 42 h 60"/>
                <a:gd name="T94" fmla="*/ 402 w 420"/>
                <a:gd name="T95" fmla="*/ 34 h 60"/>
                <a:gd name="T96" fmla="*/ 395 w 420"/>
                <a:gd name="T97" fmla="*/ 26 h 60"/>
                <a:gd name="T98" fmla="*/ 394 w 420"/>
                <a:gd name="T99" fmla="*/ 26 h 60"/>
                <a:gd name="T100" fmla="*/ 246 w 420"/>
                <a:gd name="T101" fmla="*/ 19 h 60"/>
                <a:gd name="T102" fmla="*/ 246 w 420"/>
                <a:gd name="T103" fmla="*/ 19 h 60"/>
                <a:gd name="T104" fmla="*/ 242 w 420"/>
                <a:gd name="T105" fmla="*/ 20 h 60"/>
                <a:gd name="T106" fmla="*/ 231 w 420"/>
                <a:gd name="T107" fmla="*/ 28 h 60"/>
                <a:gd name="T108" fmla="*/ 221 w 420"/>
                <a:gd name="T109" fmla="*/ 20 h 60"/>
                <a:gd name="T110" fmla="*/ 217 w 420"/>
                <a:gd name="T111" fmla="*/ 19 h 60"/>
                <a:gd name="T112" fmla="*/ 203 w 420"/>
                <a:gd name="T113" fmla="*/ 19 h 60"/>
                <a:gd name="T114" fmla="*/ 199 w 420"/>
                <a:gd name="T115" fmla="*/ 20 h 60"/>
                <a:gd name="T116" fmla="*/ 189 w 420"/>
                <a:gd name="T117" fmla="*/ 28 h 60"/>
                <a:gd name="T118" fmla="*/ 178 w 420"/>
                <a:gd name="T119" fmla="*/ 20 h 60"/>
                <a:gd name="T120" fmla="*/ 174 w 420"/>
                <a:gd name="T121" fmla="*/ 19 h 60"/>
                <a:gd name="T122" fmla="*/ 26 w 420"/>
                <a:gd name="T123" fmla="*/ 26 h 60"/>
                <a:gd name="T124" fmla="*/ 26 w 420"/>
                <a:gd name="T125" fmla="*/ 2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20" h="60">
                  <a:moveTo>
                    <a:pt x="394" y="60"/>
                  </a:moveTo>
                  <a:cubicBezTo>
                    <a:pt x="394" y="60"/>
                    <a:pt x="394" y="60"/>
                    <a:pt x="394" y="60"/>
                  </a:cubicBezTo>
                  <a:cubicBezTo>
                    <a:pt x="393" y="60"/>
                    <a:pt x="392" y="60"/>
                    <a:pt x="391" y="60"/>
                  </a:cubicBezTo>
                  <a:cubicBezTo>
                    <a:pt x="390" y="60"/>
                    <a:pt x="390" y="60"/>
                    <a:pt x="390" y="60"/>
                  </a:cubicBezTo>
                  <a:cubicBezTo>
                    <a:pt x="240" y="47"/>
                    <a:pt x="240" y="47"/>
                    <a:pt x="240" y="47"/>
                  </a:cubicBezTo>
                  <a:cubicBezTo>
                    <a:pt x="240" y="47"/>
                    <a:pt x="240" y="47"/>
                    <a:pt x="240" y="47"/>
                  </a:cubicBezTo>
                  <a:cubicBezTo>
                    <a:pt x="238" y="47"/>
                    <a:pt x="236" y="48"/>
                    <a:pt x="235" y="49"/>
                  </a:cubicBezTo>
                  <a:cubicBezTo>
                    <a:pt x="235" y="52"/>
                    <a:pt x="235" y="52"/>
                    <a:pt x="235" y="52"/>
                  </a:cubicBezTo>
                  <a:cubicBezTo>
                    <a:pt x="230" y="53"/>
                    <a:pt x="230" y="53"/>
                    <a:pt x="230" y="53"/>
                  </a:cubicBezTo>
                  <a:cubicBezTo>
                    <a:pt x="225" y="57"/>
                    <a:pt x="218" y="59"/>
                    <a:pt x="210" y="59"/>
                  </a:cubicBezTo>
                  <a:cubicBezTo>
                    <a:pt x="210" y="59"/>
                    <a:pt x="210" y="59"/>
                    <a:pt x="210" y="59"/>
                  </a:cubicBezTo>
                  <a:cubicBezTo>
                    <a:pt x="202" y="59"/>
                    <a:pt x="195" y="57"/>
                    <a:pt x="190" y="53"/>
                  </a:cubicBezTo>
                  <a:cubicBezTo>
                    <a:pt x="186" y="52"/>
                    <a:pt x="186" y="52"/>
                    <a:pt x="186" y="52"/>
                  </a:cubicBezTo>
                  <a:cubicBezTo>
                    <a:pt x="185" y="49"/>
                    <a:pt x="185" y="49"/>
                    <a:pt x="185" y="49"/>
                  </a:cubicBezTo>
                  <a:cubicBezTo>
                    <a:pt x="184" y="48"/>
                    <a:pt x="182" y="47"/>
                    <a:pt x="180" y="47"/>
                  </a:cubicBezTo>
                  <a:cubicBezTo>
                    <a:pt x="29" y="60"/>
                    <a:pt x="29" y="60"/>
                    <a:pt x="29" y="60"/>
                  </a:cubicBezTo>
                  <a:cubicBezTo>
                    <a:pt x="28" y="60"/>
                    <a:pt x="27" y="60"/>
                    <a:pt x="26" y="60"/>
                  </a:cubicBezTo>
                  <a:cubicBezTo>
                    <a:pt x="12" y="60"/>
                    <a:pt x="0" y="48"/>
                    <a:pt x="0" y="34"/>
                  </a:cubicBezTo>
                  <a:cubicBezTo>
                    <a:pt x="0" y="20"/>
                    <a:pt x="11" y="9"/>
                    <a:pt x="25" y="8"/>
                  </a:cubicBezTo>
                  <a:cubicBezTo>
                    <a:pt x="25" y="8"/>
                    <a:pt x="25" y="8"/>
                    <a:pt x="25" y="8"/>
                  </a:cubicBezTo>
                  <a:cubicBezTo>
                    <a:pt x="173" y="1"/>
                    <a:pt x="173" y="1"/>
                    <a:pt x="173" y="1"/>
                  </a:cubicBezTo>
                  <a:cubicBezTo>
                    <a:pt x="178" y="1"/>
                    <a:pt x="184" y="2"/>
                    <a:pt x="188" y="5"/>
                  </a:cubicBezTo>
                  <a:cubicBezTo>
                    <a:pt x="192" y="2"/>
                    <a:pt x="197" y="0"/>
                    <a:pt x="203" y="0"/>
                  </a:cubicBezTo>
                  <a:cubicBezTo>
                    <a:pt x="217" y="0"/>
                    <a:pt x="217" y="0"/>
                    <a:pt x="217" y="0"/>
                  </a:cubicBezTo>
                  <a:cubicBezTo>
                    <a:pt x="223" y="0"/>
                    <a:pt x="228" y="2"/>
                    <a:pt x="232" y="5"/>
                  </a:cubicBezTo>
                  <a:cubicBezTo>
                    <a:pt x="236" y="2"/>
                    <a:pt x="242" y="1"/>
                    <a:pt x="247" y="1"/>
                  </a:cubicBezTo>
                  <a:cubicBezTo>
                    <a:pt x="395" y="8"/>
                    <a:pt x="395" y="8"/>
                    <a:pt x="395" y="8"/>
                  </a:cubicBezTo>
                  <a:cubicBezTo>
                    <a:pt x="409" y="9"/>
                    <a:pt x="420" y="20"/>
                    <a:pt x="420" y="34"/>
                  </a:cubicBezTo>
                  <a:cubicBezTo>
                    <a:pt x="420" y="48"/>
                    <a:pt x="408" y="60"/>
                    <a:pt x="394" y="60"/>
                  </a:cubicBezTo>
                  <a:close/>
                  <a:moveTo>
                    <a:pt x="26" y="26"/>
                  </a:moveTo>
                  <a:cubicBezTo>
                    <a:pt x="21" y="26"/>
                    <a:pt x="18" y="30"/>
                    <a:pt x="18" y="34"/>
                  </a:cubicBezTo>
                  <a:cubicBezTo>
                    <a:pt x="18" y="38"/>
                    <a:pt x="22" y="42"/>
                    <a:pt x="26" y="42"/>
                  </a:cubicBezTo>
                  <a:cubicBezTo>
                    <a:pt x="26" y="42"/>
                    <a:pt x="26" y="42"/>
                    <a:pt x="26" y="42"/>
                  </a:cubicBezTo>
                  <a:cubicBezTo>
                    <a:pt x="27" y="42"/>
                    <a:pt x="28" y="42"/>
                    <a:pt x="28" y="42"/>
                  </a:cubicBezTo>
                  <a:cubicBezTo>
                    <a:pt x="178" y="29"/>
                    <a:pt x="178" y="29"/>
                    <a:pt x="178" y="29"/>
                  </a:cubicBezTo>
                  <a:cubicBezTo>
                    <a:pt x="179" y="29"/>
                    <a:pt x="179" y="29"/>
                    <a:pt x="180" y="29"/>
                  </a:cubicBezTo>
                  <a:cubicBezTo>
                    <a:pt x="187" y="29"/>
                    <a:pt x="194" y="32"/>
                    <a:pt x="199" y="36"/>
                  </a:cubicBezTo>
                  <a:cubicBezTo>
                    <a:pt x="200" y="36"/>
                    <a:pt x="200" y="36"/>
                    <a:pt x="200" y="36"/>
                  </a:cubicBezTo>
                  <a:cubicBezTo>
                    <a:pt x="202" y="39"/>
                    <a:pt x="202" y="39"/>
                    <a:pt x="202" y="39"/>
                  </a:cubicBezTo>
                  <a:cubicBezTo>
                    <a:pt x="202" y="40"/>
                    <a:pt x="205" y="41"/>
                    <a:pt x="210" y="41"/>
                  </a:cubicBezTo>
                  <a:cubicBezTo>
                    <a:pt x="210" y="41"/>
                    <a:pt x="210" y="41"/>
                    <a:pt x="210" y="41"/>
                  </a:cubicBezTo>
                  <a:cubicBezTo>
                    <a:pt x="215" y="41"/>
                    <a:pt x="218" y="40"/>
                    <a:pt x="218" y="39"/>
                  </a:cubicBezTo>
                  <a:cubicBezTo>
                    <a:pt x="220" y="36"/>
                    <a:pt x="220" y="36"/>
                    <a:pt x="220" y="36"/>
                  </a:cubicBezTo>
                  <a:cubicBezTo>
                    <a:pt x="221" y="36"/>
                    <a:pt x="221" y="36"/>
                    <a:pt x="221" y="36"/>
                  </a:cubicBezTo>
                  <a:cubicBezTo>
                    <a:pt x="227" y="32"/>
                    <a:pt x="235" y="29"/>
                    <a:pt x="242" y="29"/>
                  </a:cubicBezTo>
                  <a:cubicBezTo>
                    <a:pt x="392" y="42"/>
                    <a:pt x="392" y="42"/>
                    <a:pt x="392" y="42"/>
                  </a:cubicBezTo>
                  <a:cubicBezTo>
                    <a:pt x="392" y="42"/>
                    <a:pt x="393" y="42"/>
                    <a:pt x="394" y="42"/>
                  </a:cubicBezTo>
                  <a:cubicBezTo>
                    <a:pt x="398" y="42"/>
                    <a:pt x="402" y="38"/>
                    <a:pt x="402" y="34"/>
                  </a:cubicBezTo>
                  <a:cubicBezTo>
                    <a:pt x="402" y="30"/>
                    <a:pt x="399" y="26"/>
                    <a:pt x="395" y="26"/>
                  </a:cubicBezTo>
                  <a:cubicBezTo>
                    <a:pt x="394" y="26"/>
                    <a:pt x="394" y="26"/>
                    <a:pt x="394" y="26"/>
                  </a:cubicBezTo>
                  <a:cubicBezTo>
                    <a:pt x="246" y="19"/>
                    <a:pt x="246" y="19"/>
                    <a:pt x="246" y="19"/>
                  </a:cubicBezTo>
                  <a:cubicBezTo>
                    <a:pt x="246" y="19"/>
                    <a:pt x="246" y="19"/>
                    <a:pt x="246" y="19"/>
                  </a:cubicBezTo>
                  <a:cubicBezTo>
                    <a:pt x="244" y="19"/>
                    <a:pt x="243" y="20"/>
                    <a:pt x="242" y="20"/>
                  </a:cubicBezTo>
                  <a:cubicBezTo>
                    <a:pt x="239" y="27"/>
                    <a:pt x="234" y="28"/>
                    <a:pt x="231" y="28"/>
                  </a:cubicBezTo>
                  <a:cubicBezTo>
                    <a:pt x="227" y="28"/>
                    <a:pt x="223" y="25"/>
                    <a:pt x="221" y="20"/>
                  </a:cubicBezTo>
                  <a:cubicBezTo>
                    <a:pt x="220" y="19"/>
                    <a:pt x="219" y="19"/>
                    <a:pt x="217" y="19"/>
                  </a:cubicBezTo>
                  <a:cubicBezTo>
                    <a:pt x="203" y="19"/>
                    <a:pt x="203" y="19"/>
                    <a:pt x="203" y="19"/>
                  </a:cubicBezTo>
                  <a:cubicBezTo>
                    <a:pt x="201" y="19"/>
                    <a:pt x="200" y="19"/>
                    <a:pt x="199" y="20"/>
                  </a:cubicBezTo>
                  <a:cubicBezTo>
                    <a:pt x="197" y="25"/>
                    <a:pt x="193" y="28"/>
                    <a:pt x="189" y="28"/>
                  </a:cubicBezTo>
                  <a:cubicBezTo>
                    <a:pt x="186" y="28"/>
                    <a:pt x="181" y="27"/>
                    <a:pt x="178" y="20"/>
                  </a:cubicBezTo>
                  <a:cubicBezTo>
                    <a:pt x="177" y="20"/>
                    <a:pt x="176" y="19"/>
                    <a:pt x="174" y="19"/>
                  </a:cubicBezTo>
                  <a:cubicBezTo>
                    <a:pt x="26" y="26"/>
                    <a:pt x="26" y="26"/>
                    <a:pt x="26" y="26"/>
                  </a:cubicBezTo>
                  <a:cubicBezTo>
                    <a:pt x="26" y="26"/>
                    <a:pt x="26" y="26"/>
                    <a:pt x="26" y="26"/>
                  </a:cubicBezTo>
                  <a:close/>
                </a:path>
              </a:pathLst>
            </a:custGeom>
            <a:grpFill/>
            <a:ln>
              <a:noFill/>
            </a:ln>
          </p:spPr>
          <p:txBody>
            <a:bodyPr/>
            <a:lstStyle/>
            <a:p>
              <a:pPr eaLnBrk="1" fontAlgn="auto" hangingPunct="1">
                <a:defRPr/>
              </a:pPr>
              <a:endParaRPr lang="zh-CN" altLang="en-US" noProof="1"/>
            </a:p>
          </p:txBody>
        </p:sp>
        <p:sp>
          <p:nvSpPr>
            <p:cNvPr id="9" name="Freeform 89">
              <a:extLst>
                <a:ext uri="{FF2B5EF4-FFF2-40B4-BE49-F238E27FC236}">
                  <a16:creationId xmlns:a16="http://schemas.microsoft.com/office/drawing/2014/main" id="{945FC2B2-A85C-4883-B690-0A9A447CBC08}"/>
                </a:ext>
              </a:extLst>
            </p:cNvPr>
            <p:cNvSpPr/>
            <p:nvPr/>
          </p:nvSpPr>
          <p:spPr bwMode="auto">
            <a:xfrm>
              <a:off x="5354638" y="3525838"/>
              <a:ext cx="669925" cy="163513"/>
            </a:xfrm>
            <a:custGeom>
              <a:avLst/>
              <a:gdLst>
                <a:gd name="T0" fmla="*/ 169 w 177"/>
                <a:gd name="T1" fmla="*/ 37 h 43"/>
                <a:gd name="T2" fmla="*/ 168 w 177"/>
                <a:gd name="T3" fmla="*/ 36 h 43"/>
                <a:gd name="T4" fmla="*/ 92 w 177"/>
                <a:gd name="T5" fmla="*/ 1 h 43"/>
                <a:gd name="T6" fmla="*/ 75 w 177"/>
                <a:gd name="T7" fmla="*/ 0 h 43"/>
                <a:gd name="T8" fmla="*/ 18 w 177"/>
                <a:gd name="T9" fmla="*/ 15 h 43"/>
                <a:gd name="T10" fmla="*/ 3 w 177"/>
                <a:gd name="T11" fmla="*/ 29 h 43"/>
                <a:gd name="T12" fmla="*/ 1 w 177"/>
                <a:gd name="T13" fmla="*/ 39 h 43"/>
                <a:gd name="T14" fmla="*/ 9 w 177"/>
                <a:gd name="T15" fmla="*/ 43 h 43"/>
                <a:gd name="T16" fmla="*/ 177 w 177"/>
                <a:gd name="T17" fmla="*/ 43 h 43"/>
                <a:gd name="T18" fmla="*/ 169 w 177"/>
                <a:gd name="T19"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7" h="43">
                  <a:moveTo>
                    <a:pt x="169" y="37"/>
                  </a:moveTo>
                  <a:cubicBezTo>
                    <a:pt x="168" y="36"/>
                    <a:pt x="168" y="36"/>
                    <a:pt x="168" y="36"/>
                  </a:cubicBezTo>
                  <a:cubicBezTo>
                    <a:pt x="141" y="16"/>
                    <a:pt x="115" y="5"/>
                    <a:pt x="92" y="1"/>
                  </a:cubicBezTo>
                  <a:cubicBezTo>
                    <a:pt x="87" y="1"/>
                    <a:pt x="81" y="0"/>
                    <a:pt x="75" y="0"/>
                  </a:cubicBezTo>
                  <a:cubicBezTo>
                    <a:pt x="40" y="0"/>
                    <a:pt x="18" y="15"/>
                    <a:pt x="18" y="15"/>
                  </a:cubicBezTo>
                  <a:cubicBezTo>
                    <a:pt x="16" y="16"/>
                    <a:pt x="6" y="23"/>
                    <a:pt x="3" y="29"/>
                  </a:cubicBezTo>
                  <a:cubicBezTo>
                    <a:pt x="1" y="33"/>
                    <a:pt x="0" y="36"/>
                    <a:pt x="1" y="39"/>
                  </a:cubicBezTo>
                  <a:cubicBezTo>
                    <a:pt x="3" y="42"/>
                    <a:pt x="5" y="43"/>
                    <a:pt x="9" y="43"/>
                  </a:cubicBezTo>
                  <a:cubicBezTo>
                    <a:pt x="177" y="43"/>
                    <a:pt x="177" y="43"/>
                    <a:pt x="177" y="43"/>
                  </a:cubicBezTo>
                  <a:cubicBezTo>
                    <a:pt x="174" y="40"/>
                    <a:pt x="170" y="37"/>
                    <a:pt x="169" y="37"/>
                  </a:cubicBezTo>
                  <a:close/>
                </a:path>
              </a:pathLst>
            </a:custGeom>
            <a:grpFill/>
            <a:ln>
              <a:noFill/>
            </a:ln>
          </p:spPr>
          <p:txBody>
            <a:bodyPr/>
            <a:lstStyle/>
            <a:p>
              <a:pPr eaLnBrk="1" fontAlgn="auto" hangingPunct="1">
                <a:defRPr/>
              </a:pPr>
              <a:endParaRPr lang="zh-CN" altLang="en-US" noProof="1"/>
            </a:p>
          </p:txBody>
        </p:sp>
        <p:sp>
          <p:nvSpPr>
            <p:cNvPr id="10" name="Freeform 90">
              <a:extLst>
                <a:ext uri="{FF2B5EF4-FFF2-40B4-BE49-F238E27FC236}">
                  <a16:creationId xmlns:a16="http://schemas.microsoft.com/office/drawing/2014/main" id="{CB7527B2-929A-4D67-8D7A-7EB196127A49}"/>
                </a:ext>
              </a:extLst>
            </p:cNvPr>
            <p:cNvSpPr/>
            <p:nvPr/>
          </p:nvSpPr>
          <p:spPr bwMode="auto">
            <a:xfrm>
              <a:off x="6175375" y="3063876"/>
              <a:ext cx="654050" cy="571500"/>
            </a:xfrm>
            <a:custGeom>
              <a:avLst/>
              <a:gdLst>
                <a:gd name="T0" fmla="*/ 171 w 173"/>
                <a:gd name="T1" fmla="*/ 114 h 151"/>
                <a:gd name="T2" fmla="*/ 157 w 173"/>
                <a:gd name="T3" fmla="*/ 87 h 151"/>
                <a:gd name="T4" fmla="*/ 157 w 173"/>
                <a:gd name="T5" fmla="*/ 86 h 151"/>
                <a:gd name="T6" fmla="*/ 123 w 173"/>
                <a:gd name="T7" fmla="*/ 21 h 151"/>
                <a:gd name="T8" fmla="*/ 116 w 173"/>
                <a:gd name="T9" fmla="*/ 8 h 151"/>
                <a:gd name="T10" fmla="*/ 115 w 173"/>
                <a:gd name="T11" fmla="*/ 7 h 151"/>
                <a:gd name="T12" fmla="*/ 87 w 173"/>
                <a:gd name="T13" fmla="*/ 0 h 151"/>
                <a:gd name="T14" fmla="*/ 101 w 173"/>
                <a:gd name="T15" fmla="*/ 24 h 151"/>
                <a:gd name="T16" fmla="*/ 103 w 173"/>
                <a:gd name="T17" fmla="*/ 45 h 151"/>
                <a:gd name="T18" fmla="*/ 88 w 173"/>
                <a:gd name="T19" fmla="*/ 59 h 151"/>
                <a:gd name="T20" fmla="*/ 38 w 173"/>
                <a:gd name="T21" fmla="*/ 87 h 151"/>
                <a:gd name="T22" fmla="*/ 1 w 173"/>
                <a:gd name="T23" fmla="*/ 149 h 151"/>
                <a:gd name="T24" fmla="*/ 0 w 173"/>
                <a:gd name="T25" fmla="*/ 151 h 151"/>
                <a:gd name="T26" fmla="*/ 1 w 173"/>
                <a:gd name="T27" fmla="*/ 151 h 151"/>
                <a:gd name="T28" fmla="*/ 9 w 173"/>
                <a:gd name="T29" fmla="*/ 146 h 151"/>
                <a:gd name="T30" fmla="*/ 86 w 173"/>
                <a:gd name="T31" fmla="*/ 112 h 151"/>
                <a:gd name="T32" fmla="*/ 113 w 173"/>
                <a:gd name="T33" fmla="*/ 109 h 151"/>
                <a:gd name="T34" fmla="*/ 165 w 173"/>
                <a:gd name="T35" fmla="*/ 120 h 151"/>
                <a:gd name="T36" fmla="*/ 169 w 173"/>
                <a:gd name="T37" fmla="*/ 121 h 151"/>
                <a:gd name="T38" fmla="*/ 172 w 173"/>
                <a:gd name="T39" fmla="*/ 120 h 151"/>
                <a:gd name="T40" fmla="*/ 171 w 173"/>
                <a:gd name="T41" fmla="*/ 114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3" h="151">
                  <a:moveTo>
                    <a:pt x="171" y="114"/>
                  </a:moveTo>
                  <a:cubicBezTo>
                    <a:pt x="157" y="87"/>
                    <a:pt x="157" y="87"/>
                    <a:pt x="157" y="87"/>
                  </a:cubicBezTo>
                  <a:cubicBezTo>
                    <a:pt x="157" y="86"/>
                    <a:pt x="157" y="86"/>
                    <a:pt x="157" y="86"/>
                  </a:cubicBezTo>
                  <a:cubicBezTo>
                    <a:pt x="123" y="21"/>
                    <a:pt x="123" y="21"/>
                    <a:pt x="123" y="21"/>
                  </a:cubicBezTo>
                  <a:cubicBezTo>
                    <a:pt x="120" y="17"/>
                    <a:pt x="117" y="11"/>
                    <a:pt x="116" y="8"/>
                  </a:cubicBezTo>
                  <a:cubicBezTo>
                    <a:pt x="115" y="7"/>
                    <a:pt x="115" y="7"/>
                    <a:pt x="115" y="7"/>
                  </a:cubicBezTo>
                  <a:cubicBezTo>
                    <a:pt x="115" y="7"/>
                    <a:pt x="101" y="0"/>
                    <a:pt x="87" y="0"/>
                  </a:cubicBezTo>
                  <a:cubicBezTo>
                    <a:pt x="101" y="24"/>
                    <a:pt x="101" y="24"/>
                    <a:pt x="101" y="24"/>
                  </a:cubicBezTo>
                  <a:cubicBezTo>
                    <a:pt x="105" y="31"/>
                    <a:pt x="105" y="38"/>
                    <a:pt x="103" y="45"/>
                  </a:cubicBezTo>
                  <a:cubicBezTo>
                    <a:pt x="100" y="51"/>
                    <a:pt x="95" y="56"/>
                    <a:pt x="88" y="59"/>
                  </a:cubicBezTo>
                  <a:cubicBezTo>
                    <a:pt x="85" y="60"/>
                    <a:pt x="56" y="71"/>
                    <a:pt x="38" y="87"/>
                  </a:cubicBezTo>
                  <a:cubicBezTo>
                    <a:pt x="19" y="105"/>
                    <a:pt x="8" y="123"/>
                    <a:pt x="1" y="149"/>
                  </a:cubicBezTo>
                  <a:cubicBezTo>
                    <a:pt x="0" y="151"/>
                    <a:pt x="0" y="151"/>
                    <a:pt x="0" y="151"/>
                  </a:cubicBezTo>
                  <a:cubicBezTo>
                    <a:pt x="0" y="151"/>
                    <a:pt x="1" y="151"/>
                    <a:pt x="1" y="151"/>
                  </a:cubicBezTo>
                  <a:cubicBezTo>
                    <a:pt x="3" y="149"/>
                    <a:pt x="6" y="147"/>
                    <a:pt x="9" y="146"/>
                  </a:cubicBezTo>
                  <a:cubicBezTo>
                    <a:pt x="9" y="146"/>
                    <a:pt x="42" y="125"/>
                    <a:pt x="86" y="112"/>
                  </a:cubicBezTo>
                  <a:cubicBezTo>
                    <a:pt x="95" y="110"/>
                    <a:pt x="104" y="109"/>
                    <a:pt x="113" y="109"/>
                  </a:cubicBezTo>
                  <a:cubicBezTo>
                    <a:pt x="141" y="109"/>
                    <a:pt x="165" y="120"/>
                    <a:pt x="165" y="120"/>
                  </a:cubicBezTo>
                  <a:cubicBezTo>
                    <a:pt x="167" y="121"/>
                    <a:pt x="168" y="121"/>
                    <a:pt x="169" y="121"/>
                  </a:cubicBezTo>
                  <a:cubicBezTo>
                    <a:pt x="171" y="121"/>
                    <a:pt x="172" y="120"/>
                    <a:pt x="172" y="120"/>
                  </a:cubicBezTo>
                  <a:cubicBezTo>
                    <a:pt x="173" y="118"/>
                    <a:pt x="172" y="116"/>
                    <a:pt x="171" y="114"/>
                  </a:cubicBezTo>
                  <a:close/>
                </a:path>
              </a:pathLst>
            </a:custGeom>
            <a:grpFill/>
            <a:ln>
              <a:noFill/>
            </a:ln>
          </p:spPr>
          <p:txBody>
            <a:bodyPr/>
            <a:lstStyle/>
            <a:p>
              <a:pPr eaLnBrk="1" fontAlgn="auto" hangingPunct="1">
                <a:defRPr/>
              </a:pPr>
              <a:endParaRPr lang="zh-CN" altLang="en-US" noProof="1"/>
            </a:p>
          </p:txBody>
        </p:sp>
      </p:grpSp>
      <p:sp>
        <p:nvSpPr>
          <p:cNvPr id="4102" name="文本框 11">
            <a:extLst>
              <a:ext uri="{FF2B5EF4-FFF2-40B4-BE49-F238E27FC236}">
                <a16:creationId xmlns:a16="http://schemas.microsoft.com/office/drawing/2014/main" id="{99F81CD7-EDA6-4548-912F-8E29F0C5F6BF}"/>
              </a:ext>
            </a:extLst>
          </p:cNvPr>
          <p:cNvSpPr txBox="1">
            <a:spLocks noChangeArrowheads="1"/>
          </p:cNvSpPr>
          <p:nvPr/>
        </p:nvSpPr>
        <p:spPr bwMode="auto">
          <a:xfrm>
            <a:off x="1738313" y="552450"/>
            <a:ext cx="203132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eaLnBrk="1" hangingPunct="1">
              <a:lnSpc>
                <a:spcPct val="100000"/>
              </a:lnSpc>
              <a:spcBef>
                <a:spcPct val="0"/>
              </a:spcBef>
              <a:buFontTx/>
              <a:buNone/>
            </a:pPr>
            <a:r>
              <a:rPr lang="zh-CN" altLang="en-US" sz="3600" dirty="0">
                <a:solidFill>
                  <a:schemeClr val="bg1"/>
                </a:solidFill>
              </a:rPr>
              <a:t>系统设计</a:t>
            </a:r>
          </a:p>
        </p:txBody>
      </p:sp>
      <p:sp>
        <p:nvSpPr>
          <p:cNvPr id="14" name="文本框 13">
            <a:extLst>
              <a:ext uri="{FF2B5EF4-FFF2-40B4-BE49-F238E27FC236}">
                <a16:creationId xmlns:a16="http://schemas.microsoft.com/office/drawing/2014/main" id="{2528566E-4B80-4A06-BDE7-C4DFF804750D}"/>
              </a:ext>
            </a:extLst>
          </p:cNvPr>
          <p:cNvSpPr txBox="1"/>
          <p:nvPr/>
        </p:nvSpPr>
        <p:spPr>
          <a:xfrm>
            <a:off x="3832391" y="1418731"/>
            <a:ext cx="4782691" cy="461665"/>
          </a:xfrm>
          <a:prstGeom prst="rect">
            <a:avLst/>
          </a:prstGeom>
          <a:noFill/>
        </p:spPr>
        <p:txBody>
          <a:bodyPr wrap="square">
            <a:spAutoFit/>
          </a:bodyPr>
          <a:lstStyle/>
          <a:p>
            <a:pPr algn="just">
              <a:spcBef>
                <a:spcPts val="600"/>
              </a:spcBef>
              <a:spcAft>
                <a:spcPts val="600"/>
              </a:spcAft>
            </a:pPr>
            <a:r>
              <a:rPr lang="zh-CN" altLang="zh-CN" sz="2400" kern="100" dirty="0">
                <a:effectLst/>
                <a:latin typeface="+mj-ea"/>
                <a:ea typeface="+mj-ea"/>
                <a:cs typeface="Times New Roman" panose="02020603050405020304" pitchFamily="18" charset="0"/>
              </a:rPr>
              <a:t>多维度大气污染空间演变态势分析</a:t>
            </a:r>
          </a:p>
        </p:txBody>
      </p:sp>
      <p:pic>
        <p:nvPicPr>
          <p:cNvPr id="15" name="图片 14">
            <a:extLst>
              <a:ext uri="{FF2B5EF4-FFF2-40B4-BE49-F238E27FC236}">
                <a16:creationId xmlns:a16="http://schemas.microsoft.com/office/drawing/2014/main" id="{AC912D81-BB1E-4C90-B309-29AE4756C4AF}"/>
              </a:ext>
            </a:extLst>
          </p:cNvPr>
          <p:cNvPicPr/>
          <p:nvPr/>
        </p:nvPicPr>
        <p:blipFill>
          <a:blip r:embed="rId2" cstate="screen">
            <a:extLst>
              <a:ext uri="{28A0092B-C50C-407E-A947-70E740481C1C}">
                <a14:useLocalDpi xmlns:a14="http://schemas.microsoft.com/office/drawing/2010/main"/>
              </a:ext>
            </a:extLst>
          </a:blip>
          <a:srcRect/>
          <a:stretch>
            <a:fillRect/>
          </a:stretch>
        </p:blipFill>
        <p:spPr bwMode="auto">
          <a:xfrm>
            <a:off x="1819836" y="2572871"/>
            <a:ext cx="8946776" cy="3460375"/>
          </a:xfrm>
          <a:prstGeom prst="rect">
            <a:avLst/>
          </a:prstGeom>
          <a:noFill/>
          <a:ln>
            <a:noFill/>
          </a:ln>
        </p:spPr>
      </p:pic>
      <p:sp>
        <p:nvSpPr>
          <p:cNvPr id="17" name="文本框 16">
            <a:extLst>
              <a:ext uri="{FF2B5EF4-FFF2-40B4-BE49-F238E27FC236}">
                <a16:creationId xmlns:a16="http://schemas.microsoft.com/office/drawing/2014/main" id="{6C5203A7-99B0-4116-B91C-4BCF9B68EC5D}"/>
              </a:ext>
            </a:extLst>
          </p:cNvPr>
          <p:cNvSpPr txBox="1"/>
          <p:nvPr/>
        </p:nvSpPr>
        <p:spPr>
          <a:xfrm>
            <a:off x="1246999" y="1997119"/>
            <a:ext cx="10092449" cy="369332"/>
          </a:xfrm>
          <a:prstGeom prst="rect">
            <a:avLst/>
          </a:prstGeom>
          <a:noFill/>
        </p:spPr>
        <p:txBody>
          <a:bodyPr wrap="square">
            <a:spAutoFit/>
          </a:bodyPr>
          <a:lstStyle/>
          <a:p>
            <a:r>
              <a:rPr lang="zh-CN" altLang="zh-CN" sz="1800" dirty="0">
                <a:effectLst/>
                <a:latin typeface="+mj-ea"/>
                <a:ea typeface="+mj-ea"/>
                <a:cs typeface="Times New Roman" panose="02020603050405020304" pitchFamily="18" charset="0"/>
              </a:rPr>
              <a:t>本系统设计了污染类型分类与气象因素地图面板，其为本系统的主视图，包含了风图</a:t>
            </a:r>
            <a:r>
              <a:rPr lang="zh-CN" altLang="en-US" sz="1800" dirty="0">
                <a:effectLst/>
                <a:latin typeface="+mj-ea"/>
                <a:ea typeface="+mj-ea"/>
                <a:cs typeface="Times New Roman" panose="02020603050405020304" pitchFamily="18" charset="0"/>
              </a:rPr>
              <a:t>与</a:t>
            </a:r>
            <a:r>
              <a:rPr lang="zh-CN" altLang="zh-CN" sz="1800" dirty="0">
                <a:effectLst/>
                <a:latin typeface="+mj-ea"/>
                <a:ea typeface="+mj-ea"/>
                <a:cs typeface="Times New Roman" panose="02020603050405020304" pitchFamily="18" charset="0"/>
              </a:rPr>
              <a:t>污染物视图</a:t>
            </a:r>
            <a:endParaRPr lang="zh-CN" altLang="en-US" dirty="0">
              <a:latin typeface="+mj-ea"/>
              <a:ea typeface="+mj-ea"/>
            </a:endParaRPr>
          </a:p>
        </p:txBody>
      </p:sp>
      <p:sp>
        <p:nvSpPr>
          <p:cNvPr id="19" name="文本框 18">
            <a:extLst>
              <a:ext uri="{FF2B5EF4-FFF2-40B4-BE49-F238E27FC236}">
                <a16:creationId xmlns:a16="http://schemas.microsoft.com/office/drawing/2014/main" id="{E96C475B-DC0D-47E9-B1C6-4541720CC8E6}"/>
              </a:ext>
            </a:extLst>
          </p:cNvPr>
          <p:cNvSpPr txBox="1"/>
          <p:nvPr/>
        </p:nvSpPr>
        <p:spPr>
          <a:xfrm>
            <a:off x="4912658" y="6239666"/>
            <a:ext cx="2761129" cy="369332"/>
          </a:xfrm>
          <a:prstGeom prst="rect">
            <a:avLst/>
          </a:prstGeom>
          <a:noFill/>
        </p:spPr>
        <p:txBody>
          <a:bodyPr wrap="square">
            <a:spAutoFit/>
          </a:bodyPr>
          <a:lstStyle/>
          <a:p>
            <a:r>
              <a:rPr lang="zh-CN" altLang="zh-CN" sz="1800" dirty="0">
                <a:effectLst/>
                <a:latin typeface="+mj-ea"/>
                <a:ea typeface="+mj-ea"/>
                <a:cs typeface="Times New Roman" panose="02020603050405020304" pitchFamily="18" charset="0"/>
              </a:rPr>
              <a:t>污染指标与气象因素地图</a:t>
            </a:r>
            <a:endParaRPr lang="zh-CN" altLang="en-US" dirty="0">
              <a:latin typeface="+mj-ea"/>
              <a:ea typeface="+mj-ea"/>
            </a:endParaRPr>
          </a:p>
        </p:txBody>
      </p:sp>
    </p:spTree>
    <p:extLst>
      <p:ext uri="{BB962C8B-B14F-4D97-AF65-F5344CB8AC3E}">
        <p14:creationId xmlns:p14="http://schemas.microsoft.com/office/powerpoint/2010/main" val="24284652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任意多边形 10">
            <a:extLst>
              <a:ext uri="{FF2B5EF4-FFF2-40B4-BE49-F238E27FC236}">
                <a16:creationId xmlns:a16="http://schemas.microsoft.com/office/drawing/2014/main" id="{C617FFB9-5A20-4C30-B12B-E66DCAF7FB2C}"/>
              </a:ext>
            </a:extLst>
          </p:cNvPr>
          <p:cNvSpPr/>
          <p:nvPr/>
        </p:nvSpPr>
        <p:spPr>
          <a:xfrm rot="5400000">
            <a:off x="1882775" y="-1425575"/>
            <a:ext cx="914400" cy="4679950"/>
          </a:xfrm>
          <a:custGeom>
            <a:avLst/>
            <a:gdLst>
              <a:gd name="connsiteX0" fmla="*/ 0 w 990604"/>
              <a:gd name="connsiteY0" fmla="*/ 5956738 h 5956738"/>
              <a:gd name="connsiteX1" fmla="*/ 0 w 990604"/>
              <a:gd name="connsiteY1" fmla="*/ 317938 h 5956738"/>
              <a:gd name="connsiteX2" fmla="*/ 6 w 990604"/>
              <a:gd name="connsiteY2" fmla="*/ 317938 h 5956738"/>
              <a:gd name="connsiteX3" fmla="*/ 495305 w 990604"/>
              <a:gd name="connsiteY3" fmla="*/ 0 h 5956738"/>
              <a:gd name="connsiteX4" fmla="*/ 990604 w 990604"/>
              <a:gd name="connsiteY4" fmla="*/ 317938 h 5956738"/>
              <a:gd name="connsiteX5" fmla="*/ 990601 w 990604"/>
              <a:gd name="connsiteY5" fmla="*/ 317938 h 5956738"/>
              <a:gd name="connsiteX6" fmla="*/ 990601 w 990604"/>
              <a:gd name="connsiteY6" fmla="*/ 5956738 h 5956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0604" h="5956738">
                <a:moveTo>
                  <a:pt x="0" y="5956738"/>
                </a:moveTo>
                <a:lnTo>
                  <a:pt x="0" y="317938"/>
                </a:lnTo>
                <a:lnTo>
                  <a:pt x="6" y="317938"/>
                </a:lnTo>
                <a:lnTo>
                  <a:pt x="495305" y="0"/>
                </a:lnTo>
                <a:lnTo>
                  <a:pt x="990604" y="317938"/>
                </a:lnTo>
                <a:lnTo>
                  <a:pt x="990601" y="317938"/>
                </a:lnTo>
                <a:lnTo>
                  <a:pt x="990601" y="5956738"/>
                </a:lnTo>
                <a:close/>
              </a:path>
            </a:pathLst>
          </a:custGeom>
          <a:solidFill>
            <a:srgbClr val="4B649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sp>
        <p:nvSpPr>
          <p:cNvPr id="2" name="椭圆 1">
            <a:extLst>
              <a:ext uri="{FF2B5EF4-FFF2-40B4-BE49-F238E27FC236}">
                <a16:creationId xmlns:a16="http://schemas.microsoft.com/office/drawing/2014/main" id="{29E0C9E5-ECB7-4FA6-904C-4E7681A89B81}"/>
              </a:ext>
            </a:extLst>
          </p:cNvPr>
          <p:cNvSpPr/>
          <p:nvPr/>
        </p:nvSpPr>
        <p:spPr>
          <a:xfrm>
            <a:off x="323850" y="247650"/>
            <a:ext cx="1333500" cy="1333500"/>
          </a:xfrm>
          <a:prstGeom prst="ellipse">
            <a:avLst/>
          </a:prstGeom>
          <a:solidFill>
            <a:schemeClr val="bg1"/>
          </a:solidFill>
          <a:ln w="38100">
            <a:solidFill>
              <a:srgbClr val="4B649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grpSp>
        <p:nvGrpSpPr>
          <p:cNvPr id="3" name="组合 2">
            <a:extLst>
              <a:ext uri="{FF2B5EF4-FFF2-40B4-BE49-F238E27FC236}">
                <a16:creationId xmlns:a16="http://schemas.microsoft.com/office/drawing/2014/main" id="{934248B9-D327-49AD-9C1B-2D5E64779A22}"/>
              </a:ext>
            </a:extLst>
          </p:cNvPr>
          <p:cNvGrpSpPr/>
          <p:nvPr/>
        </p:nvGrpSpPr>
        <p:grpSpPr>
          <a:xfrm>
            <a:off x="475624" y="571426"/>
            <a:ext cx="1029952" cy="685949"/>
            <a:chOff x="5302250" y="2903538"/>
            <a:chExt cx="1587500" cy="1057276"/>
          </a:xfrm>
          <a:solidFill>
            <a:srgbClr val="4B649F"/>
          </a:solidFill>
        </p:grpSpPr>
        <p:sp>
          <p:nvSpPr>
            <p:cNvPr id="4" name="Freeform 84">
              <a:extLst>
                <a:ext uri="{FF2B5EF4-FFF2-40B4-BE49-F238E27FC236}">
                  <a16:creationId xmlns:a16="http://schemas.microsoft.com/office/drawing/2014/main" id="{9C8853F9-9284-421F-B942-D665B3C9820F}"/>
                </a:ext>
              </a:extLst>
            </p:cNvPr>
            <p:cNvSpPr/>
            <p:nvPr/>
          </p:nvSpPr>
          <p:spPr bwMode="auto">
            <a:xfrm>
              <a:off x="5362575" y="3040063"/>
              <a:ext cx="706438" cy="614363"/>
            </a:xfrm>
            <a:custGeom>
              <a:avLst/>
              <a:gdLst>
                <a:gd name="T0" fmla="*/ 181 w 187"/>
                <a:gd name="T1" fmla="*/ 49 h 162"/>
                <a:gd name="T2" fmla="*/ 187 w 187"/>
                <a:gd name="T3" fmla="*/ 66 h 162"/>
                <a:gd name="T4" fmla="*/ 187 w 187"/>
                <a:gd name="T5" fmla="*/ 162 h 162"/>
                <a:gd name="T6" fmla="*/ 176 w 187"/>
                <a:gd name="T7" fmla="*/ 153 h 162"/>
                <a:gd name="T8" fmla="*/ 92 w 187"/>
                <a:gd name="T9" fmla="*/ 115 h 162"/>
                <a:gd name="T10" fmla="*/ 73 w 187"/>
                <a:gd name="T11" fmla="*/ 114 h 162"/>
                <a:gd name="T12" fmla="*/ 8 w 187"/>
                <a:gd name="T13" fmla="*/ 131 h 162"/>
                <a:gd name="T14" fmla="*/ 1 w 187"/>
                <a:gd name="T15" fmla="*/ 131 h 162"/>
                <a:gd name="T16" fmla="*/ 2 w 187"/>
                <a:gd name="T17" fmla="*/ 126 h 162"/>
                <a:gd name="T18" fmla="*/ 26 w 187"/>
                <a:gd name="T19" fmla="*/ 70 h 162"/>
                <a:gd name="T20" fmla="*/ 48 w 187"/>
                <a:gd name="T21" fmla="*/ 20 h 162"/>
                <a:gd name="T22" fmla="*/ 53 w 187"/>
                <a:gd name="T23" fmla="*/ 13 h 162"/>
                <a:gd name="T24" fmla="*/ 62 w 187"/>
                <a:gd name="T25" fmla="*/ 9 h 162"/>
                <a:gd name="T26" fmla="*/ 130 w 187"/>
                <a:gd name="T27" fmla="*/ 11 h 162"/>
                <a:gd name="T28" fmla="*/ 181 w 187"/>
                <a:gd name="T29" fmla="*/ 49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7" h="162">
                  <a:moveTo>
                    <a:pt x="181" y="49"/>
                  </a:moveTo>
                  <a:cubicBezTo>
                    <a:pt x="184" y="54"/>
                    <a:pt x="187" y="60"/>
                    <a:pt x="187" y="66"/>
                  </a:cubicBezTo>
                  <a:cubicBezTo>
                    <a:pt x="187" y="162"/>
                    <a:pt x="187" y="162"/>
                    <a:pt x="187" y="162"/>
                  </a:cubicBezTo>
                  <a:cubicBezTo>
                    <a:pt x="187" y="162"/>
                    <a:pt x="178" y="154"/>
                    <a:pt x="176" y="153"/>
                  </a:cubicBezTo>
                  <a:cubicBezTo>
                    <a:pt x="168" y="148"/>
                    <a:pt x="133" y="120"/>
                    <a:pt x="92" y="115"/>
                  </a:cubicBezTo>
                  <a:cubicBezTo>
                    <a:pt x="86" y="114"/>
                    <a:pt x="79" y="114"/>
                    <a:pt x="73" y="114"/>
                  </a:cubicBezTo>
                  <a:cubicBezTo>
                    <a:pt x="32" y="114"/>
                    <a:pt x="8" y="131"/>
                    <a:pt x="8" y="131"/>
                  </a:cubicBezTo>
                  <a:cubicBezTo>
                    <a:pt x="5" y="133"/>
                    <a:pt x="2" y="133"/>
                    <a:pt x="1" y="131"/>
                  </a:cubicBezTo>
                  <a:cubicBezTo>
                    <a:pt x="0" y="130"/>
                    <a:pt x="1" y="128"/>
                    <a:pt x="2" y="126"/>
                  </a:cubicBezTo>
                  <a:cubicBezTo>
                    <a:pt x="26" y="70"/>
                    <a:pt x="26" y="70"/>
                    <a:pt x="26" y="70"/>
                  </a:cubicBezTo>
                  <a:cubicBezTo>
                    <a:pt x="48" y="20"/>
                    <a:pt x="48" y="20"/>
                    <a:pt x="48" y="20"/>
                  </a:cubicBezTo>
                  <a:cubicBezTo>
                    <a:pt x="49" y="18"/>
                    <a:pt x="51" y="15"/>
                    <a:pt x="53" y="13"/>
                  </a:cubicBezTo>
                  <a:cubicBezTo>
                    <a:pt x="55" y="11"/>
                    <a:pt x="59" y="10"/>
                    <a:pt x="62" y="9"/>
                  </a:cubicBezTo>
                  <a:cubicBezTo>
                    <a:pt x="65" y="9"/>
                    <a:pt x="98" y="0"/>
                    <a:pt x="130" y="11"/>
                  </a:cubicBezTo>
                  <a:cubicBezTo>
                    <a:pt x="163" y="22"/>
                    <a:pt x="179" y="45"/>
                    <a:pt x="181" y="49"/>
                  </a:cubicBezTo>
                  <a:close/>
                </a:path>
              </a:pathLst>
            </a:custGeom>
            <a:grpFill/>
            <a:ln>
              <a:noFill/>
            </a:ln>
          </p:spPr>
          <p:txBody>
            <a:bodyPr/>
            <a:lstStyle/>
            <a:p>
              <a:pPr eaLnBrk="1" fontAlgn="auto" hangingPunct="1">
                <a:defRPr/>
              </a:pPr>
              <a:endParaRPr lang="zh-CN" altLang="en-US" noProof="1"/>
            </a:p>
          </p:txBody>
        </p:sp>
        <p:sp>
          <p:nvSpPr>
            <p:cNvPr id="5" name="Freeform 85">
              <a:extLst>
                <a:ext uri="{FF2B5EF4-FFF2-40B4-BE49-F238E27FC236}">
                  <a16:creationId xmlns:a16="http://schemas.microsoft.com/office/drawing/2014/main" id="{DB97B227-0B03-44F8-9C4B-168C9F3DAC61}"/>
                </a:ext>
              </a:extLst>
            </p:cNvPr>
            <p:cNvSpPr/>
            <p:nvPr/>
          </p:nvSpPr>
          <p:spPr bwMode="auto">
            <a:xfrm>
              <a:off x="6115050" y="2903538"/>
              <a:ext cx="400050" cy="747713"/>
            </a:xfrm>
            <a:custGeom>
              <a:avLst/>
              <a:gdLst>
                <a:gd name="T0" fmla="*/ 44 w 106"/>
                <a:gd name="T1" fmla="*/ 119 h 197"/>
                <a:gd name="T2" fmla="*/ 3 w 106"/>
                <a:gd name="T3" fmla="*/ 187 h 197"/>
                <a:gd name="T4" fmla="*/ 0 w 106"/>
                <a:gd name="T5" fmla="*/ 197 h 197"/>
                <a:gd name="T6" fmla="*/ 0 w 106"/>
                <a:gd name="T7" fmla="*/ 83 h 197"/>
                <a:gd name="T8" fmla="*/ 1 w 106"/>
                <a:gd name="T9" fmla="*/ 64 h 197"/>
                <a:gd name="T10" fmla="*/ 16 w 106"/>
                <a:gd name="T11" fmla="*/ 29 h 197"/>
                <a:gd name="T12" fmla="*/ 49 w 106"/>
                <a:gd name="T13" fmla="*/ 1 h 197"/>
                <a:gd name="T14" fmla="*/ 54 w 106"/>
                <a:gd name="T15" fmla="*/ 0 h 197"/>
                <a:gd name="T16" fmla="*/ 64 w 106"/>
                <a:gd name="T17" fmla="*/ 6 h 197"/>
                <a:gd name="T18" fmla="*/ 85 w 106"/>
                <a:gd name="T19" fmla="*/ 42 h 197"/>
                <a:gd name="T20" fmla="*/ 86 w 106"/>
                <a:gd name="T21" fmla="*/ 42 h 197"/>
                <a:gd name="T22" fmla="*/ 104 w 106"/>
                <a:gd name="T23" fmla="*/ 74 h 197"/>
                <a:gd name="T24" fmla="*/ 105 w 106"/>
                <a:gd name="T25" fmla="*/ 82 h 197"/>
                <a:gd name="T26" fmla="*/ 99 w 106"/>
                <a:gd name="T27" fmla="*/ 87 h 197"/>
                <a:gd name="T28" fmla="*/ 44 w 106"/>
                <a:gd name="T29" fmla="*/ 119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6" h="197">
                  <a:moveTo>
                    <a:pt x="44" y="119"/>
                  </a:moveTo>
                  <a:cubicBezTo>
                    <a:pt x="25" y="137"/>
                    <a:pt x="12" y="156"/>
                    <a:pt x="3" y="187"/>
                  </a:cubicBezTo>
                  <a:cubicBezTo>
                    <a:pt x="0" y="197"/>
                    <a:pt x="0" y="197"/>
                    <a:pt x="0" y="197"/>
                  </a:cubicBezTo>
                  <a:cubicBezTo>
                    <a:pt x="0" y="83"/>
                    <a:pt x="0" y="83"/>
                    <a:pt x="0" y="83"/>
                  </a:cubicBezTo>
                  <a:cubicBezTo>
                    <a:pt x="0" y="77"/>
                    <a:pt x="0" y="69"/>
                    <a:pt x="1" y="64"/>
                  </a:cubicBezTo>
                  <a:cubicBezTo>
                    <a:pt x="1" y="63"/>
                    <a:pt x="3" y="47"/>
                    <a:pt x="16" y="29"/>
                  </a:cubicBezTo>
                  <a:cubicBezTo>
                    <a:pt x="30" y="11"/>
                    <a:pt x="48" y="1"/>
                    <a:pt x="49" y="1"/>
                  </a:cubicBezTo>
                  <a:cubicBezTo>
                    <a:pt x="51" y="0"/>
                    <a:pt x="52" y="0"/>
                    <a:pt x="54" y="0"/>
                  </a:cubicBezTo>
                  <a:cubicBezTo>
                    <a:pt x="58" y="0"/>
                    <a:pt x="62" y="2"/>
                    <a:pt x="64" y="6"/>
                  </a:cubicBezTo>
                  <a:cubicBezTo>
                    <a:pt x="85" y="42"/>
                    <a:pt x="85" y="42"/>
                    <a:pt x="85" y="42"/>
                  </a:cubicBezTo>
                  <a:cubicBezTo>
                    <a:pt x="86" y="42"/>
                    <a:pt x="86" y="42"/>
                    <a:pt x="86" y="42"/>
                  </a:cubicBezTo>
                  <a:cubicBezTo>
                    <a:pt x="104" y="74"/>
                    <a:pt x="104" y="74"/>
                    <a:pt x="104" y="74"/>
                  </a:cubicBezTo>
                  <a:cubicBezTo>
                    <a:pt x="106" y="76"/>
                    <a:pt x="106" y="79"/>
                    <a:pt x="105" y="82"/>
                  </a:cubicBezTo>
                  <a:cubicBezTo>
                    <a:pt x="104" y="84"/>
                    <a:pt x="102" y="86"/>
                    <a:pt x="99" y="87"/>
                  </a:cubicBezTo>
                  <a:cubicBezTo>
                    <a:pt x="99" y="87"/>
                    <a:pt x="66" y="99"/>
                    <a:pt x="44" y="119"/>
                  </a:cubicBezTo>
                  <a:close/>
                </a:path>
              </a:pathLst>
            </a:custGeom>
            <a:grpFill/>
            <a:ln>
              <a:noFill/>
            </a:ln>
          </p:spPr>
          <p:txBody>
            <a:bodyPr/>
            <a:lstStyle/>
            <a:p>
              <a:pPr eaLnBrk="1" fontAlgn="auto" hangingPunct="1">
                <a:defRPr/>
              </a:pPr>
              <a:endParaRPr lang="zh-CN" altLang="en-US" noProof="1"/>
            </a:p>
          </p:txBody>
        </p:sp>
        <p:sp>
          <p:nvSpPr>
            <p:cNvPr id="6" name="Freeform 86">
              <a:extLst>
                <a:ext uri="{FF2B5EF4-FFF2-40B4-BE49-F238E27FC236}">
                  <a16:creationId xmlns:a16="http://schemas.microsoft.com/office/drawing/2014/main" id="{5BD112DC-42CD-403E-AB85-CD1434FA25DB}"/>
                </a:ext>
              </a:extLst>
            </p:cNvPr>
            <p:cNvSpPr/>
            <p:nvPr/>
          </p:nvSpPr>
          <p:spPr bwMode="auto">
            <a:xfrm>
              <a:off x="6194425" y="3529013"/>
              <a:ext cx="642938" cy="160338"/>
            </a:xfrm>
            <a:custGeom>
              <a:avLst/>
              <a:gdLst>
                <a:gd name="T0" fmla="*/ 155 w 170"/>
                <a:gd name="T1" fmla="*/ 11 h 42"/>
                <a:gd name="T2" fmla="*/ 154 w 170"/>
                <a:gd name="T3" fmla="*/ 10 h 42"/>
                <a:gd name="T4" fmla="*/ 153 w 170"/>
                <a:gd name="T5" fmla="*/ 10 h 42"/>
                <a:gd name="T6" fmla="*/ 108 w 170"/>
                <a:gd name="T7" fmla="*/ 0 h 42"/>
                <a:gd name="T8" fmla="*/ 85 w 170"/>
                <a:gd name="T9" fmla="*/ 3 h 42"/>
                <a:gd name="T10" fmla="*/ 11 w 170"/>
                <a:gd name="T11" fmla="*/ 35 h 42"/>
                <a:gd name="T12" fmla="*/ 11 w 170"/>
                <a:gd name="T13" fmla="*/ 36 h 42"/>
                <a:gd name="T14" fmla="*/ 7 w 170"/>
                <a:gd name="T15" fmla="*/ 38 h 42"/>
                <a:gd name="T16" fmla="*/ 3 w 170"/>
                <a:gd name="T17" fmla="*/ 40 h 42"/>
                <a:gd name="T18" fmla="*/ 1 w 170"/>
                <a:gd name="T19" fmla="*/ 42 h 42"/>
                <a:gd name="T20" fmla="*/ 0 w 170"/>
                <a:gd name="T21" fmla="*/ 42 h 42"/>
                <a:gd name="T22" fmla="*/ 161 w 170"/>
                <a:gd name="T23" fmla="*/ 42 h 42"/>
                <a:gd name="T24" fmla="*/ 169 w 170"/>
                <a:gd name="T25" fmla="*/ 38 h 42"/>
                <a:gd name="T26" fmla="*/ 167 w 170"/>
                <a:gd name="T27" fmla="*/ 28 h 42"/>
                <a:gd name="T28" fmla="*/ 155 w 170"/>
                <a:gd name="T29" fmla="*/ 1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0" h="42">
                  <a:moveTo>
                    <a:pt x="155" y="11"/>
                  </a:moveTo>
                  <a:cubicBezTo>
                    <a:pt x="155" y="11"/>
                    <a:pt x="154" y="10"/>
                    <a:pt x="154" y="10"/>
                  </a:cubicBezTo>
                  <a:cubicBezTo>
                    <a:pt x="153" y="10"/>
                    <a:pt x="153" y="10"/>
                    <a:pt x="153" y="10"/>
                  </a:cubicBezTo>
                  <a:cubicBezTo>
                    <a:pt x="152" y="9"/>
                    <a:pt x="132" y="0"/>
                    <a:pt x="108" y="0"/>
                  </a:cubicBezTo>
                  <a:cubicBezTo>
                    <a:pt x="100" y="0"/>
                    <a:pt x="92" y="1"/>
                    <a:pt x="85" y="3"/>
                  </a:cubicBezTo>
                  <a:cubicBezTo>
                    <a:pt x="46" y="15"/>
                    <a:pt x="15" y="33"/>
                    <a:pt x="11" y="35"/>
                  </a:cubicBezTo>
                  <a:cubicBezTo>
                    <a:pt x="11" y="36"/>
                    <a:pt x="11" y="36"/>
                    <a:pt x="11" y="36"/>
                  </a:cubicBezTo>
                  <a:cubicBezTo>
                    <a:pt x="10" y="36"/>
                    <a:pt x="9" y="37"/>
                    <a:pt x="7" y="38"/>
                  </a:cubicBezTo>
                  <a:cubicBezTo>
                    <a:pt x="6" y="39"/>
                    <a:pt x="4" y="40"/>
                    <a:pt x="3" y="40"/>
                  </a:cubicBezTo>
                  <a:cubicBezTo>
                    <a:pt x="2" y="41"/>
                    <a:pt x="2" y="41"/>
                    <a:pt x="1" y="42"/>
                  </a:cubicBezTo>
                  <a:cubicBezTo>
                    <a:pt x="0" y="42"/>
                    <a:pt x="0" y="42"/>
                    <a:pt x="0" y="42"/>
                  </a:cubicBezTo>
                  <a:cubicBezTo>
                    <a:pt x="161" y="42"/>
                    <a:pt x="161" y="42"/>
                    <a:pt x="161" y="42"/>
                  </a:cubicBezTo>
                  <a:cubicBezTo>
                    <a:pt x="165" y="42"/>
                    <a:pt x="167" y="41"/>
                    <a:pt x="169" y="38"/>
                  </a:cubicBezTo>
                  <a:cubicBezTo>
                    <a:pt x="170" y="35"/>
                    <a:pt x="169" y="32"/>
                    <a:pt x="167" y="28"/>
                  </a:cubicBezTo>
                  <a:cubicBezTo>
                    <a:pt x="167" y="28"/>
                    <a:pt x="162" y="20"/>
                    <a:pt x="155" y="11"/>
                  </a:cubicBezTo>
                  <a:close/>
                </a:path>
              </a:pathLst>
            </a:custGeom>
            <a:grpFill/>
            <a:ln>
              <a:noFill/>
            </a:ln>
          </p:spPr>
          <p:txBody>
            <a:bodyPr/>
            <a:lstStyle/>
            <a:p>
              <a:pPr eaLnBrk="1" fontAlgn="auto" hangingPunct="1">
                <a:defRPr/>
              </a:pPr>
              <a:endParaRPr lang="zh-CN" altLang="en-US" noProof="1"/>
            </a:p>
          </p:txBody>
        </p:sp>
        <p:sp>
          <p:nvSpPr>
            <p:cNvPr id="7" name="Freeform 87">
              <a:extLst>
                <a:ext uri="{FF2B5EF4-FFF2-40B4-BE49-F238E27FC236}">
                  <a16:creationId xmlns:a16="http://schemas.microsoft.com/office/drawing/2014/main" id="{9C13A1AD-AEDB-4C01-B0D3-FB6AFFC3AEAF}"/>
                </a:ext>
              </a:extLst>
            </p:cNvPr>
            <p:cNvSpPr/>
            <p:nvPr/>
          </p:nvSpPr>
          <p:spPr bwMode="auto">
            <a:xfrm>
              <a:off x="5335588" y="3771901"/>
              <a:ext cx="1520825" cy="155575"/>
            </a:xfrm>
            <a:custGeom>
              <a:avLst/>
              <a:gdLst>
                <a:gd name="T0" fmla="*/ 402 w 402"/>
                <a:gd name="T1" fmla="*/ 24 h 41"/>
                <a:gd name="T2" fmla="*/ 385 w 402"/>
                <a:gd name="T3" fmla="*/ 41 h 41"/>
                <a:gd name="T4" fmla="*/ 382 w 402"/>
                <a:gd name="T5" fmla="*/ 41 h 41"/>
                <a:gd name="T6" fmla="*/ 232 w 402"/>
                <a:gd name="T7" fmla="*/ 28 h 41"/>
                <a:gd name="T8" fmla="*/ 217 w 402"/>
                <a:gd name="T9" fmla="*/ 34 h 41"/>
                <a:gd name="T10" fmla="*/ 216 w 402"/>
                <a:gd name="T11" fmla="*/ 35 h 41"/>
                <a:gd name="T12" fmla="*/ 201 w 402"/>
                <a:gd name="T13" fmla="*/ 40 h 41"/>
                <a:gd name="T14" fmla="*/ 201 w 402"/>
                <a:gd name="T15" fmla="*/ 40 h 41"/>
                <a:gd name="T16" fmla="*/ 186 w 402"/>
                <a:gd name="T17" fmla="*/ 35 h 41"/>
                <a:gd name="T18" fmla="*/ 185 w 402"/>
                <a:gd name="T19" fmla="*/ 34 h 41"/>
                <a:gd name="T20" fmla="*/ 170 w 402"/>
                <a:gd name="T21" fmla="*/ 28 h 41"/>
                <a:gd name="T22" fmla="*/ 20 w 402"/>
                <a:gd name="T23" fmla="*/ 41 h 41"/>
                <a:gd name="T24" fmla="*/ 17 w 402"/>
                <a:gd name="T25" fmla="*/ 41 h 41"/>
                <a:gd name="T26" fmla="*/ 0 w 402"/>
                <a:gd name="T27" fmla="*/ 24 h 41"/>
                <a:gd name="T28" fmla="*/ 16 w 402"/>
                <a:gd name="T29" fmla="*/ 7 h 41"/>
                <a:gd name="T30" fmla="*/ 17 w 402"/>
                <a:gd name="T31" fmla="*/ 7 h 41"/>
                <a:gd name="T32" fmla="*/ 164 w 402"/>
                <a:gd name="T33" fmla="*/ 0 h 41"/>
                <a:gd name="T34" fmla="*/ 177 w 402"/>
                <a:gd name="T35" fmla="*/ 6 h 41"/>
                <a:gd name="T36" fmla="*/ 182 w 402"/>
                <a:gd name="T37" fmla="*/ 6 h 41"/>
                <a:gd name="T38" fmla="*/ 194 w 402"/>
                <a:gd name="T39" fmla="*/ 0 h 41"/>
                <a:gd name="T40" fmla="*/ 208 w 402"/>
                <a:gd name="T41" fmla="*/ 0 h 41"/>
                <a:gd name="T42" fmla="*/ 220 w 402"/>
                <a:gd name="T43" fmla="*/ 6 h 41"/>
                <a:gd name="T44" fmla="*/ 225 w 402"/>
                <a:gd name="T45" fmla="*/ 6 h 41"/>
                <a:gd name="T46" fmla="*/ 238 w 402"/>
                <a:gd name="T47" fmla="*/ 0 h 41"/>
                <a:gd name="T48" fmla="*/ 385 w 402"/>
                <a:gd name="T49" fmla="*/ 7 h 41"/>
                <a:gd name="T50" fmla="*/ 386 w 402"/>
                <a:gd name="T51" fmla="*/ 7 h 41"/>
                <a:gd name="T52" fmla="*/ 402 w 402"/>
                <a:gd name="T53" fmla="*/ 24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02" h="41">
                  <a:moveTo>
                    <a:pt x="402" y="24"/>
                  </a:moveTo>
                  <a:cubicBezTo>
                    <a:pt x="402" y="33"/>
                    <a:pt x="394" y="41"/>
                    <a:pt x="385" y="41"/>
                  </a:cubicBezTo>
                  <a:cubicBezTo>
                    <a:pt x="384" y="41"/>
                    <a:pt x="383" y="41"/>
                    <a:pt x="382" y="41"/>
                  </a:cubicBezTo>
                  <a:cubicBezTo>
                    <a:pt x="232" y="28"/>
                    <a:pt x="232" y="28"/>
                    <a:pt x="232" y="28"/>
                  </a:cubicBezTo>
                  <a:cubicBezTo>
                    <a:pt x="227" y="28"/>
                    <a:pt x="220" y="31"/>
                    <a:pt x="217" y="34"/>
                  </a:cubicBezTo>
                  <a:cubicBezTo>
                    <a:pt x="217" y="34"/>
                    <a:pt x="217" y="34"/>
                    <a:pt x="216" y="35"/>
                  </a:cubicBezTo>
                  <a:cubicBezTo>
                    <a:pt x="214" y="38"/>
                    <a:pt x="208" y="40"/>
                    <a:pt x="201" y="40"/>
                  </a:cubicBezTo>
                  <a:cubicBezTo>
                    <a:pt x="201" y="40"/>
                    <a:pt x="201" y="40"/>
                    <a:pt x="201" y="40"/>
                  </a:cubicBezTo>
                  <a:cubicBezTo>
                    <a:pt x="194" y="40"/>
                    <a:pt x="188" y="38"/>
                    <a:pt x="186" y="35"/>
                  </a:cubicBezTo>
                  <a:cubicBezTo>
                    <a:pt x="185" y="34"/>
                    <a:pt x="185" y="34"/>
                    <a:pt x="185" y="34"/>
                  </a:cubicBezTo>
                  <a:cubicBezTo>
                    <a:pt x="182" y="31"/>
                    <a:pt x="175" y="28"/>
                    <a:pt x="170" y="28"/>
                  </a:cubicBezTo>
                  <a:cubicBezTo>
                    <a:pt x="20" y="41"/>
                    <a:pt x="20" y="41"/>
                    <a:pt x="20" y="41"/>
                  </a:cubicBezTo>
                  <a:cubicBezTo>
                    <a:pt x="19" y="41"/>
                    <a:pt x="18" y="41"/>
                    <a:pt x="17" y="41"/>
                  </a:cubicBezTo>
                  <a:cubicBezTo>
                    <a:pt x="8" y="41"/>
                    <a:pt x="0" y="33"/>
                    <a:pt x="0" y="24"/>
                  </a:cubicBezTo>
                  <a:cubicBezTo>
                    <a:pt x="0" y="15"/>
                    <a:pt x="7" y="8"/>
                    <a:pt x="16" y="7"/>
                  </a:cubicBezTo>
                  <a:cubicBezTo>
                    <a:pt x="16" y="7"/>
                    <a:pt x="16" y="7"/>
                    <a:pt x="17" y="7"/>
                  </a:cubicBezTo>
                  <a:cubicBezTo>
                    <a:pt x="164" y="0"/>
                    <a:pt x="164" y="0"/>
                    <a:pt x="164" y="0"/>
                  </a:cubicBezTo>
                  <a:cubicBezTo>
                    <a:pt x="169" y="0"/>
                    <a:pt x="175" y="2"/>
                    <a:pt x="177" y="6"/>
                  </a:cubicBezTo>
                  <a:cubicBezTo>
                    <a:pt x="178" y="10"/>
                    <a:pt x="181" y="10"/>
                    <a:pt x="182" y="6"/>
                  </a:cubicBezTo>
                  <a:cubicBezTo>
                    <a:pt x="183" y="2"/>
                    <a:pt x="189" y="0"/>
                    <a:pt x="194" y="0"/>
                  </a:cubicBezTo>
                  <a:cubicBezTo>
                    <a:pt x="208" y="0"/>
                    <a:pt x="208" y="0"/>
                    <a:pt x="208" y="0"/>
                  </a:cubicBezTo>
                  <a:cubicBezTo>
                    <a:pt x="213" y="0"/>
                    <a:pt x="219" y="2"/>
                    <a:pt x="220" y="6"/>
                  </a:cubicBezTo>
                  <a:cubicBezTo>
                    <a:pt x="221" y="10"/>
                    <a:pt x="224" y="10"/>
                    <a:pt x="225" y="6"/>
                  </a:cubicBezTo>
                  <a:cubicBezTo>
                    <a:pt x="227" y="2"/>
                    <a:pt x="233" y="0"/>
                    <a:pt x="238" y="0"/>
                  </a:cubicBezTo>
                  <a:cubicBezTo>
                    <a:pt x="385" y="7"/>
                    <a:pt x="385" y="7"/>
                    <a:pt x="385" y="7"/>
                  </a:cubicBezTo>
                  <a:cubicBezTo>
                    <a:pt x="386" y="7"/>
                    <a:pt x="386" y="7"/>
                    <a:pt x="386" y="7"/>
                  </a:cubicBezTo>
                  <a:cubicBezTo>
                    <a:pt x="395" y="8"/>
                    <a:pt x="402" y="15"/>
                    <a:pt x="402" y="24"/>
                  </a:cubicBezTo>
                  <a:close/>
                </a:path>
              </a:pathLst>
            </a:custGeom>
            <a:grpFill/>
            <a:ln>
              <a:noFill/>
            </a:ln>
          </p:spPr>
          <p:txBody>
            <a:bodyPr/>
            <a:lstStyle/>
            <a:p>
              <a:pPr eaLnBrk="1" fontAlgn="auto" hangingPunct="1">
                <a:defRPr/>
              </a:pPr>
              <a:endParaRPr lang="zh-CN" altLang="en-US" noProof="1"/>
            </a:p>
          </p:txBody>
        </p:sp>
        <p:sp>
          <p:nvSpPr>
            <p:cNvPr id="8" name="Freeform 88">
              <a:extLst>
                <a:ext uri="{FF2B5EF4-FFF2-40B4-BE49-F238E27FC236}">
                  <a16:creationId xmlns:a16="http://schemas.microsoft.com/office/drawing/2014/main" id="{321CEF27-99F0-483B-B629-6D4B0FA41764}"/>
                </a:ext>
              </a:extLst>
            </p:cNvPr>
            <p:cNvSpPr>
              <a:spLocks noEditPoints="1"/>
            </p:cNvSpPr>
            <p:nvPr/>
          </p:nvSpPr>
          <p:spPr bwMode="auto">
            <a:xfrm>
              <a:off x="5302250" y="3733801"/>
              <a:ext cx="1587500" cy="227013"/>
            </a:xfrm>
            <a:custGeom>
              <a:avLst/>
              <a:gdLst>
                <a:gd name="T0" fmla="*/ 394 w 420"/>
                <a:gd name="T1" fmla="*/ 60 h 60"/>
                <a:gd name="T2" fmla="*/ 394 w 420"/>
                <a:gd name="T3" fmla="*/ 60 h 60"/>
                <a:gd name="T4" fmla="*/ 391 w 420"/>
                <a:gd name="T5" fmla="*/ 60 h 60"/>
                <a:gd name="T6" fmla="*/ 390 w 420"/>
                <a:gd name="T7" fmla="*/ 60 h 60"/>
                <a:gd name="T8" fmla="*/ 240 w 420"/>
                <a:gd name="T9" fmla="*/ 47 h 60"/>
                <a:gd name="T10" fmla="*/ 240 w 420"/>
                <a:gd name="T11" fmla="*/ 47 h 60"/>
                <a:gd name="T12" fmla="*/ 235 w 420"/>
                <a:gd name="T13" fmla="*/ 49 h 60"/>
                <a:gd name="T14" fmla="*/ 235 w 420"/>
                <a:gd name="T15" fmla="*/ 52 h 60"/>
                <a:gd name="T16" fmla="*/ 230 w 420"/>
                <a:gd name="T17" fmla="*/ 53 h 60"/>
                <a:gd name="T18" fmla="*/ 210 w 420"/>
                <a:gd name="T19" fmla="*/ 59 h 60"/>
                <a:gd name="T20" fmla="*/ 210 w 420"/>
                <a:gd name="T21" fmla="*/ 59 h 60"/>
                <a:gd name="T22" fmla="*/ 190 w 420"/>
                <a:gd name="T23" fmla="*/ 53 h 60"/>
                <a:gd name="T24" fmla="*/ 186 w 420"/>
                <a:gd name="T25" fmla="*/ 52 h 60"/>
                <a:gd name="T26" fmla="*/ 185 w 420"/>
                <a:gd name="T27" fmla="*/ 49 h 60"/>
                <a:gd name="T28" fmla="*/ 180 w 420"/>
                <a:gd name="T29" fmla="*/ 47 h 60"/>
                <a:gd name="T30" fmla="*/ 29 w 420"/>
                <a:gd name="T31" fmla="*/ 60 h 60"/>
                <a:gd name="T32" fmla="*/ 26 w 420"/>
                <a:gd name="T33" fmla="*/ 60 h 60"/>
                <a:gd name="T34" fmla="*/ 0 w 420"/>
                <a:gd name="T35" fmla="*/ 34 h 60"/>
                <a:gd name="T36" fmla="*/ 25 w 420"/>
                <a:gd name="T37" fmla="*/ 8 h 60"/>
                <a:gd name="T38" fmla="*/ 25 w 420"/>
                <a:gd name="T39" fmla="*/ 8 h 60"/>
                <a:gd name="T40" fmla="*/ 173 w 420"/>
                <a:gd name="T41" fmla="*/ 1 h 60"/>
                <a:gd name="T42" fmla="*/ 188 w 420"/>
                <a:gd name="T43" fmla="*/ 5 h 60"/>
                <a:gd name="T44" fmla="*/ 203 w 420"/>
                <a:gd name="T45" fmla="*/ 0 h 60"/>
                <a:gd name="T46" fmla="*/ 217 w 420"/>
                <a:gd name="T47" fmla="*/ 0 h 60"/>
                <a:gd name="T48" fmla="*/ 232 w 420"/>
                <a:gd name="T49" fmla="*/ 5 h 60"/>
                <a:gd name="T50" fmla="*/ 247 w 420"/>
                <a:gd name="T51" fmla="*/ 1 h 60"/>
                <a:gd name="T52" fmla="*/ 395 w 420"/>
                <a:gd name="T53" fmla="*/ 8 h 60"/>
                <a:gd name="T54" fmla="*/ 420 w 420"/>
                <a:gd name="T55" fmla="*/ 34 h 60"/>
                <a:gd name="T56" fmla="*/ 394 w 420"/>
                <a:gd name="T57" fmla="*/ 60 h 60"/>
                <a:gd name="T58" fmla="*/ 26 w 420"/>
                <a:gd name="T59" fmla="*/ 26 h 60"/>
                <a:gd name="T60" fmla="*/ 18 w 420"/>
                <a:gd name="T61" fmla="*/ 34 h 60"/>
                <a:gd name="T62" fmla="*/ 26 w 420"/>
                <a:gd name="T63" fmla="*/ 42 h 60"/>
                <a:gd name="T64" fmla="*/ 26 w 420"/>
                <a:gd name="T65" fmla="*/ 42 h 60"/>
                <a:gd name="T66" fmla="*/ 28 w 420"/>
                <a:gd name="T67" fmla="*/ 42 h 60"/>
                <a:gd name="T68" fmla="*/ 178 w 420"/>
                <a:gd name="T69" fmla="*/ 29 h 60"/>
                <a:gd name="T70" fmla="*/ 180 w 420"/>
                <a:gd name="T71" fmla="*/ 29 h 60"/>
                <a:gd name="T72" fmla="*/ 199 w 420"/>
                <a:gd name="T73" fmla="*/ 36 h 60"/>
                <a:gd name="T74" fmla="*/ 200 w 420"/>
                <a:gd name="T75" fmla="*/ 36 h 60"/>
                <a:gd name="T76" fmla="*/ 202 w 420"/>
                <a:gd name="T77" fmla="*/ 39 h 60"/>
                <a:gd name="T78" fmla="*/ 210 w 420"/>
                <a:gd name="T79" fmla="*/ 41 h 60"/>
                <a:gd name="T80" fmla="*/ 210 w 420"/>
                <a:gd name="T81" fmla="*/ 41 h 60"/>
                <a:gd name="T82" fmla="*/ 218 w 420"/>
                <a:gd name="T83" fmla="*/ 39 h 60"/>
                <a:gd name="T84" fmla="*/ 220 w 420"/>
                <a:gd name="T85" fmla="*/ 36 h 60"/>
                <a:gd name="T86" fmla="*/ 221 w 420"/>
                <a:gd name="T87" fmla="*/ 36 h 60"/>
                <a:gd name="T88" fmla="*/ 242 w 420"/>
                <a:gd name="T89" fmla="*/ 29 h 60"/>
                <a:gd name="T90" fmla="*/ 392 w 420"/>
                <a:gd name="T91" fmla="*/ 42 h 60"/>
                <a:gd name="T92" fmla="*/ 394 w 420"/>
                <a:gd name="T93" fmla="*/ 42 h 60"/>
                <a:gd name="T94" fmla="*/ 402 w 420"/>
                <a:gd name="T95" fmla="*/ 34 h 60"/>
                <a:gd name="T96" fmla="*/ 395 w 420"/>
                <a:gd name="T97" fmla="*/ 26 h 60"/>
                <a:gd name="T98" fmla="*/ 394 w 420"/>
                <a:gd name="T99" fmla="*/ 26 h 60"/>
                <a:gd name="T100" fmla="*/ 246 w 420"/>
                <a:gd name="T101" fmla="*/ 19 h 60"/>
                <a:gd name="T102" fmla="*/ 246 w 420"/>
                <a:gd name="T103" fmla="*/ 19 h 60"/>
                <a:gd name="T104" fmla="*/ 242 w 420"/>
                <a:gd name="T105" fmla="*/ 20 h 60"/>
                <a:gd name="T106" fmla="*/ 231 w 420"/>
                <a:gd name="T107" fmla="*/ 28 h 60"/>
                <a:gd name="T108" fmla="*/ 221 w 420"/>
                <a:gd name="T109" fmla="*/ 20 h 60"/>
                <a:gd name="T110" fmla="*/ 217 w 420"/>
                <a:gd name="T111" fmla="*/ 19 h 60"/>
                <a:gd name="T112" fmla="*/ 203 w 420"/>
                <a:gd name="T113" fmla="*/ 19 h 60"/>
                <a:gd name="T114" fmla="*/ 199 w 420"/>
                <a:gd name="T115" fmla="*/ 20 h 60"/>
                <a:gd name="T116" fmla="*/ 189 w 420"/>
                <a:gd name="T117" fmla="*/ 28 h 60"/>
                <a:gd name="T118" fmla="*/ 178 w 420"/>
                <a:gd name="T119" fmla="*/ 20 h 60"/>
                <a:gd name="T120" fmla="*/ 174 w 420"/>
                <a:gd name="T121" fmla="*/ 19 h 60"/>
                <a:gd name="T122" fmla="*/ 26 w 420"/>
                <a:gd name="T123" fmla="*/ 26 h 60"/>
                <a:gd name="T124" fmla="*/ 26 w 420"/>
                <a:gd name="T125" fmla="*/ 2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20" h="60">
                  <a:moveTo>
                    <a:pt x="394" y="60"/>
                  </a:moveTo>
                  <a:cubicBezTo>
                    <a:pt x="394" y="60"/>
                    <a:pt x="394" y="60"/>
                    <a:pt x="394" y="60"/>
                  </a:cubicBezTo>
                  <a:cubicBezTo>
                    <a:pt x="393" y="60"/>
                    <a:pt x="392" y="60"/>
                    <a:pt x="391" y="60"/>
                  </a:cubicBezTo>
                  <a:cubicBezTo>
                    <a:pt x="390" y="60"/>
                    <a:pt x="390" y="60"/>
                    <a:pt x="390" y="60"/>
                  </a:cubicBezTo>
                  <a:cubicBezTo>
                    <a:pt x="240" y="47"/>
                    <a:pt x="240" y="47"/>
                    <a:pt x="240" y="47"/>
                  </a:cubicBezTo>
                  <a:cubicBezTo>
                    <a:pt x="240" y="47"/>
                    <a:pt x="240" y="47"/>
                    <a:pt x="240" y="47"/>
                  </a:cubicBezTo>
                  <a:cubicBezTo>
                    <a:pt x="238" y="47"/>
                    <a:pt x="236" y="48"/>
                    <a:pt x="235" y="49"/>
                  </a:cubicBezTo>
                  <a:cubicBezTo>
                    <a:pt x="235" y="52"/>
                    <a:pt x="235" y="52"/>
                    <a:pt x="235" y="52"/>
                  </a:cubicBezTo>
                  <a:cubicBezTo>
                    <a:pt x="230" y="53"/>
                    <a:pt x="230" y="53"/>
                    <a:pt x="230" y="53"/>
                  </a:cubicBezTo>
                  <a:cubicBezTo>
                    <a:pt x="225" y="57"/>
                    <a:pt x="218" y="59"/>
                    <a:pt x="210" y="59"/>
                  </a:cubicBezTo>
                  <a:cubicBezTo>
                    <a:pt x="210" y="59"/>
                    <a:pt x="210" y="59"/>
                    <a:pt x="210" y="59"/>
                  </a:cubicBezTo>
                  <a:cubicBezTo>
                    <a:pt x="202" y="59"/>
                    <a:pt x="195" y="57"/>
                    <a:pt x="190" y="53"/>
                  </a:cubicBezTo>
                  <a:cubicBezTo>
                    <a:pt x="186" y="52"/>
                    <a:pt x="186" y="52"/>
                    <a:pt x="186" y="52"/>
                  </a:cubicBezTo>
                  <a:cubicBezTo>
                    <a:pt x="185" y="49"/>
                    <a:pt x="185" y="49"/>
                    <a:pt x="185" y="49"/>
                  </a:cubicBezTo>
                  <a:cubicBezTo>
                    <a:pt x="184" y="48"/>
                    <a:pt x="182" y="47"/>
                    <a:pt x="180" y="47"/>
                  </a:cubicBezTo>
                  <a:cubicBezTo>
                    <a:pt x="29" y="60"/>
                    <a:pt x="29" y="60"/>
                    <a:pt x="29" y="60"/>
                  </a:cubicBezTo>
                  <a:cubicBezTo>
                    <a:pt x="28" y="60"/>
                    <a:pt x="27" y="60"/>
                    <a:pt x="26" y="60"/>
                  </a:cubicBezTo>
                  <a:cubicBezTo>
                    <a:pt x="12" y="60"/>
                    <a:pt x="0" y="48"/>
                    <a:pt x="0" y="34"/>
                  </a:cubicBezTo>
                  <a:cubicBezTo>
                    <a:pt x="0" y="20"/>
                    <a:pt x="11" y="9"/>
                    <a:pt x="25" y="8"/>
                  </a:cubicBezTo>
                  <a:cubicBezTo>
                    <a:pt x="25" y="8"/>
                    <a:pt x="25" y="8"/>
                    <a:pt x="25" y="8"/>
                  </a:cubicBezTo>
                  <a:cubicBezTo>
                    <a:pt x="173" y="1"/>
                    <a:pt x="173" y="1"/>
                    <a:pt x="173" y="1"/>
                  </a:cubicBezTo>
                  <a:cubicBezTo>
                    <a:pt x="178" y="1"/>
                    <a:pt x="184" y="2"/>
                    <a:pt x="188" y="5"/>
                  </a:cubicBezTo>
                  <a:cubicBezTo>
                    <a:pt x="192" y="2"/>
                    <a:pt x="197" y="0"/>
                    <a:pt x="203" y="0"/>
                  </a:cubicBezTo>
                  <a:cubicBezTo>
                    <a:pt x="217" y="0"/>
                    <a:pt x="217" y="0"/>
                    <a:pt x="217" y="0"/>
                  </a:cubicBezTo>
                  <a:cubicBezTo>
                    <a:pt x="223" y="0"/>
                    <a:pt x="228" y="2"/>
                    <a:pt x="232" y="5"/>
                  </a:cubicBezTo>
                  <a:cubicBezTo>
                    <a:pt x="236" y="2"/>
                    <a:pt x="242" y="1"/>
                    <a:pt x="247" y="1"/>
                  </a:cubicBezTo>
                  <a:cubicBezTo>
                    <a:pt x="395" y="8"/>
                    <a:pt x="395" y="8"/>
                    <a:pt x="395" y="8"/>
                  </a:cubicBezTo>
                  <a:cubicBezTo>
                    <a:pt x="409" y="9"/>
                    <a:pt x="420" y="20"/>
                    <a:pt x="420" y="34"/>
                  </a:cubicBezTo>
                  <a:cubicBezTo>
                    <a:pt x="420" y="48"/>
                    <a:pt x="408" y="60"/>
                    <a:pt x="394" y="60"/>
                  </a:cubicBezTo>
                  <a:close/>
                  <a:moveTo>
                    <a:pt x="26" y="26"/>
                  </a:moveTo>
                  <a:cubicBezTo>
                    <a:pt x="21" y="26"/>
                    <a:pt x="18" y="30"/>
                    <a:pt x="18" y="34"/>
                  </a:cubicBezTo>
                  <a:cubicBezTo>
                    <a:pt x="18" y="38"/>
                    <a:pt x="22" y="42"/>
                    <a:pt x="26" y="42"/>
                  </a:cubicBezTo>
                  <a:cubicBezTo>
                    <a:pt x="26" y="42"/>
                    <a:pt x="26" y="42"/>
                    <a:pt x="26" y="42"/>
                  </a:cubicBezTo>
                  <a:cubicBezTo>
                    <a:pt x="27" y="42"/>
                    <a:pt x="28" y="42"/>
                    <a:pt x="28" y="42"/>
                  </a:cubicBezTo>
                  <a:cubicBezTo>
                    <a:pt x="178" y="29"/>
                    <a:pt x="178" y="29"/>
                    <a:pt x="178" y="29"/>
                  </a:cubicBezTo>
                  <a:cubicBezTo>
                    <a:pt x="179" y="29"/>
                    <a:pt x="179" y="29"/>
                    <a:pt x="180" y="29"/>
                  </a:cubicBezTo>
                  <a:cubicBezTo>
                    <a:pt x="187" y="29"/>
                    <a:pt x="194" y="32"/>
                    <a:pt x="199" y="36"/>
                  </a:cubicBezTo>
                  <a:cubicBezTo>
                    <a:pt x="200" y="36"/>
                    <a:pt x="200" y="36"/>
                    <a:pt x="200" y="36"/>
                  </a:cubicBezTo>
                  <a:cubicBezTo>
                    <a:pt x="202" y="39"/>
                    <a:pt x="202" y="39"/>
                    <a:pt x="202" y="39"/>
                  </a:cubicBezTo>
                  <a:cubicBezTo>
                    <a:pt x="202" y="40"/>
                    <a:pt x="205" y="41"/>
                    <a:pt x="210" y="41"/>
                  </a:cubicBezTo>
                  <a:cubicBezTo>
                    <a:pt x="210" y="41"/>
                    <a:pt x="210" y="41"/>
                    <a:pt x="210" y="41"/>
                  </a:cubicBezTo>
                  <a:cubicBezTo>
                    <a:pt x="215" y="41"/>
                    <a:pt x="218" y="40"/>
                    <a:pt x="218" y="39"/>
                  </a:cubicBezTo>
                  <a:cubicBezTo>
                    <a:pt x="220" y="36"/>
                    <a:pt x="220" y="36"/>
                    <a:pt x="220" y="36"/>
                  </a:cubicBezTo>
                  <a:cubicBezTo>
                    <a:pt x="221" y="36"/>
                    <a:pt x="221" y="36"/>
                    <a:pt x="221" y="36"/>
                  </a:cubicBezTo>
                  <a:cubicBezTo>
                    <a:pt x="227" y="32"/>
                    <a:pt x="235" y="29"/>
                    <a:pt x="242" y="29"/>
                  </a:cubicBezTo>
                  <a:cubicBezTo>
                    <a:pt x="392" y="42"/>
                    <a:pt x="392" y="42"/>
                    <a:pt x="392" y="42"/>
                  </a:cubicBezTo>
                  <a:cubicBezTo>
                    <a:pt x="392" y="42"/>
                    <a:pt x="393" y="42"/>
                    <a:pt x="394" y="42"/>
                  </a:cubicBezTo>
                  <a:cubicBezTo>
                    <a:pt x="398" y="42"/>
                    <a:pt x="402" y="38"/>
                    <a:pt x="402" y="34"/>
                  </a:cubicBezTo>
                  <a:cubicBezTo>
                    <a:pt x="402" y="30"/>
                    <a:pt x="399" y="26"/>
                    <a:pt x="395" y="26"/>
                  </a:cubicBezTo>
                  <a:cubicBezTo>
                    <a:pt x="394" y="26"/>
                    <a:pt x="394" y="26"/>
                    <a:pt x="394" y="26"/>
                  </a:cubicBezTo>
                  <a:cubicBezTo>
                    <a:pt x="246" y="19"/>
                    <a:pt x="246" y="19"/>
                    <a:pt x="246" y="19"/>
                  </a:cubicBezTo>
                  <a:cubicBezTo>
                    <a:pt x="246" y="19"/>
                    <a:pt x="246" y="19"/>
                    <a:pt x="246" y="19"/>
                  </a:cubicBezTo>
                  <a:cubicBezTo>
                    <a:pt x="244" y="19"/>
                    <a:pt x="243" y="20"/>
                    <a:pt x="242" y="20"/>
                  </a:cubicBezTo>
                  <a:cubicBezTo>
                    <a:pt x="239" y="27"/>
                    <a:pt x="234" y="28"/>
                    <a:pt x="231" y="28"/>
                  </a:cubicBezTo>
                  <a:cubicBezTo>
                    <a:pt x="227" y="28"/>
                    <a:pt x="223" y="25"/>
                    <a:pt x="221" y="20"/>
                  </a:cubicBezTo>
                  <a:cubicBezTo>
                    <a:pt x="220" y="19"/>
                    <a:pt x="219" y="19"/>
                    <a:pt x="217" y="19"/>
                  </a:cubicBezTo>
                  <a:cubicBezTo>
                    <a:pt x="203" y="19"/>
                    <a:pt x="203" y="19"/>
                    <a:pt x="203" y="19"/>
                  </a:cubicBezTo>
                  <a:cubicBezTo>
                    <a:pt x="201" y="19"/>
                    <a:pt x="200" y="19"/>
                    <a:pt x="199" y="20"/>
                  </a:cubicBezTo>
                  <a:cubicBezTo>
                    <a:pt x="197" y="25"/>
                    <a:pt x="193" y="28"/>
                    <a:pt x="189" y="28"/>
                  </a:cubicBezTo>
                  <a:cubicBezTo>
                    <a:pt x="186" y="28"/>
                    <a:pt x="181" y="27"/>
                    <a:pt x="178" y="20"/>
                  </a:cubicBezTo>
                  <a:cubicBezTo>
                    <a:pt x="177" y="20"/>
                    <a:pt x="176" y="19"/>
                    <a:pt x="174" y="19"/>
                  </a:cubicBezTo>
                  <a:cubicBezTo>
                    <a:pt x="26" y="26"/>
                    <a:pt x="26" y="26"/>
                    <a:pt x="26" y="26"/>
                  </a:cubicBezTo>
                  <a:cubicBezTo>
                    <a:pt x="26" y="26"/>
                    <a:pt x="26" y="26"/>
                    <a:pt x="26" y="26"/>
                  </a:cubicBezTo>
                  <a:close/>
                </a:path>
              </a:pathLst>
            </a:custGeom>
            <a:grpFill/>
            <a:ln>
              <a:noFill/>
            </a:ln>
          </p:spPr>
          <p:txBody>
            <a:bodyPr/>
            <a:lstStyle/>
            <a:p>
              <a:pPr eaLnBrk="1" fontAlgn="auto" hangingPunct="1">
                <a:defRPr/>
              </a:pPr>
              <a:endParaRPr lang="zh-CN" altLang="en-US" noProof="1"/>
            </a:p>
          </p:txBody>
        </p:sp>
        <p:sp>
          <p:nvSpPr>
            <p:cNvPr id="9" name="Freeform 89">
              <a:extLst>
                <a:ext uri="{FF2B5EF4-FFF2-40B4-BE49-F238E27FC236}">
                  <a16:creationId xmlns:a16="http://schemas.microsoft.com/office/drawing/2014/main" id="{945FC2B2-A85C-4883-B690-0A9A447CBC08}"/>
                </a:ext>
              </a:extLst>
            </p:cNvPr>
            <p:cNvSpPr/>
            <p:nvPr/>
          </p:nvSpPr>
          <p:spPr bwMode="auto">
            <a:xfrm>
              <a:off x="5354638" y="3525838"/>
              <a:ext cx="669925" cy="163513"/>
            </a:xfrm>
            <a:custGeom>
              <a:avLst/>
              <a:gdLst>
                <a:gd name="T0" fmla="*/ 169 w 177"/>
                <a:gd name="T1" fmla="*/ 37 h 43"/>
                <a:gd name="T2" fmla="*/ 168 w 177"/>
                <a:gd name="T3" fmla="*/ 36 h 43"/>
                <a:gd name="T4" fmla="*/ 92 w 177"/>
                <a:gd name="T5" fmla="*/ 1 h 43"/>
                <a:gd name="T6" fmla="*/ 75 w 177"/>
                <a:gd name="T7" fmla="*/ 0 h 43"/>
                <a:gd name="T8" fmla="*/ 18 w 177"/>
                <a:gd name="T9" fmla="*/ 15 h 43"/>
                <a:gd name="T10" fmla="*/ 3 w 177"/>
                <a:gd name="T11" fmla="*/ 29 h 43"/>
                <a:gd name="T12" fmla="*/ 1 w 177"/>
                <a:gd name="T13" fmla="*/ 39 h 43"/>
                <a:gd name="T14" fmla="*/ 9 w 177"/>
                <a:gd name="T15" fmla="*/ 43 h 43"/>
                <a:gd name="T16" fmla="*/ 177 w 177"/>
                <a:gd name="T17" fmla="*/ 43 h 43"/>
                <a:gd name="T18" fmla="*/ 169 w 177"/>
                <a:gd name="T19"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7" h="43">
                  <a:moveTo>
                    <a:pt x="169" y="37"/>
                  </a:moveTo>
                  <a:cubicBezTo>
                    <a:pt x="168" y="36"/>
                    <a:pt x="168" y="36"/>
                    <a:pt x="168" y="36"/>
                  </a:cubicBezTo>
                  <a:cubicBezTo>
                    <a:pt x="141" y="16"/>
                    <a:pt x="115" y="5"/>
                    <a:pt x="92" y="1"/>
                  </a:cubicBezTo>
                  <a:cubicBezTo>
                    <a:pt x="87" y="1"/>
                    <a:pt x="81" y="0"/>
                    <a:pt x="75" y="0"/>
                  </a:cubicBezTo>
                  <a:cubicBezTo>
                    <a:pt x="40" y="0"/>
                    <a:pt x="18" y="15"/>
                    <a:pt x="18" y="15"/>
                  </a:cubicBezTo>
                  <a:cubicBezTo>
                    <a:pt x="16" y="16"/>
                    <a:pt x="6" y="23"/>
                    <a:pt x="3" y="29"/>
                  </a:cubicBezTo>
                  <a:cubicBezTo>
                    <a:pt x="1" y="33"/>
                    <a:pt x="0" y="36"/>
                    <a:pt x="1" y="39"/>
                  </a:cubicBezTo>
                  <a:cubicBezTo>
                    <a:pt x="3" y="42"/>
                    <a:pt x="5" y="43"/>
                    <a:pt x="9" y="43"/>
                  </a:cubicBezTo>
                  <a:cubicBezTo>
                    <a:pt x="177" y="43"/>
                    <a:pt x="177" y="43"/>
                    <a:pt x="177" y="43"/>
                  </a:cubicBezTo>
                  <a:cubicBezTo>
                    <a:pt x="174" y="40"/>
                    <a:pt x="170" y="37"/>
                    <a:pt x="169" y="37"/>
                  </a:cubicBezTo>
                  <a:close/>
                </a:path>
              </a:pathLst>
            </a:custGeom>
            <a:grpFill/>
            <a:ln>
              <a:noFill/>
            </a:ln>
          </p:spPr>
          <p:txBody>
            <a:bodyPr/>
            <a:lstStyle/>
            <a:p>
              <a:pPr eaLnBrk="1" fontAlgn="auto" hangingPunct="1">
                <a:defRPr/>
              </a:pPr>
              <a:endParaRPr lang="zh-CN" altLang="en-US" noProof="1"/>
            </a:p>
          </p:txBody>
        </p:sp>
        <p:sp>
          <p:nvSpPr>
            <p:cNvPr id="10" name="Freeform 90">
              <a:extLst>
                <a:ext uri="{FF2B5EF4-FFF2-40B4-BE49-F238E27FC236}">
                  <a16:creationId xmlns:a16="http://schemas.microsoft.com/office/drawing/2014/main" id="{CB7527B2-929A-4D67-8D7A-7EB196127A49}"/>
                </a:ext>
              </a:extLst>
            </p:cNvPr>
            <p:cNvSpPr/>
            <p:nvPr/>
          </p:nvSpPr>
          <p:spPr bwMode="auto">
            <a:xfrm>
              <a:off x="6175375" y="3063876"/>
              <a:ext cx="654050" cy="571500"/>
            </a:xfrm>
            <a:custGeom>
              <a:avLst/>
              <a:gdLst>
                <a:gd name="T0" fmla="*/ 171 w 173"/>
                <a:gd name="T1" fmla="*/ 114 h 151"/>
                <a:gd name="T2" fmla="*/ 157 w 173"/>
                <a:gd name="T3" fmla="*/ 87 h 151"/>
                <a:gd name="T4" fmla="*/ 157 w 173"/>
                <a:gd name="T5" fmla="*/ 86 h 151"/>
                <a:gd name="T6" fmla="*/ 123 w 173"/>
                <a:gd name="T7" fmla="*/ 21 h 151"/>
                <a:gd name="T8" fmla="*/ 116 w 173"/>
                <a:gd name="T9" fmla="*/ 8 h 151"/>
                <a:gd name="T10" fmla="*/ 115 w 173"/>
                <a:gd name="T11" fmla="*/ 7 h 151"/>
                <a:gd name="T12" fmla="*/ 87 w 173"/>
                <a:gd name="T13" fmla="*/ 0 h 151"/>
                <a:gd name="T14" fmla="*/ 101 w 173"/>
                <a:gd name="T15" fmla="*/ 24 h 151"/>
                <a:gd name="T16" fmla="*/ 103 w 173"/>
                <a:gd name="T17" fmla="*/ 45 h 151"/>
                <a:gd name="T18" fmla="*/ 88 w 173"/>
                <a:gd name="T19" fmla="*/ 59 h 151"/>
                <a:gd name="T20" fmla="*/ 38 w 173"/>
                <a:gd name="T21" fmla="*/ 87 h 151"/>
                <a:gd name="T22" fmla="*/ 1 w 173"/>
                <a:gd name="T23" fmla="*/ 149 h 151"/>
                <a:gd name="T24" fmla="*/ 0 w 173"/>
                <a:gd name="T25" fmla="*/ 151 h 151"/>
                <a:gd name="T26" fmla="*/ 1 w 173"/>
                <a:gd name="T27" fmla="*/ 151 h 151"/>
                <a:gd name="T28" fmla="*/ 9 w 173"/>
                <a:gd name="T29" fmla="*/ 146 h 151"/>
                <a:gd name="T30" fmla="*/ 86 w 173"/>
                <a:gd name="T31" fmla="*/ 112 h 151"/>
                <a:gd name="T32" fmla="*/ 113 w 173"/>
                <a:gd name="T33" fmla="*/ 109 h 151"/>
                <a:gd name="T34" fmla="*/ 165 w 173"/>
                <a:gd name="T35" fmla="*/ 120 h 151"/>
                <a:gd name="T36" fmla="*/ 169 w 173"/>
                <a:gd name="T37" fmla="*/ 121 h 151"/>
                <a:gd name="T38" fmla="*/ 172 w 173"/>
                <a:gd name="T39" fmla="*/ 120 h 151"/>
                <a:gd name="T40" fmla="*/ 171 w 173"/>
                <a:gd name="T41" fmla="*/ 114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3" h="151">
                  <a:moveTo>
                    <a:pt x="171" y="114"/>
                  </a:moveTo>
                  <a:cubicBezTo>
                    <a:pt x="157" y="87"/>
                    <a:pt x="157" y="87"/>
                    <a:pt x="157" y="87"/>
                  </a:cubicBezTo>
                  <a:cubicBezTo>
                    <a:pt x="157" y="86"/>
                    <a:pt x="157" y="86"/>
                    <a:pt x="157" y="86"/>
                  </a:cubicBezTo>
                  <a:cubicBezTo>
                    <a:pt x="123" y="21"/>
                    <a:pt x="123" y="21"/>
                    <a:pt x="123" y="21"/>
                  </a:cubicBezTo>
                  <a:cubicBezTo>
                    <a:pt x="120" y="17"/>
                    <a:pt x="117" y="11"/>
                    <a:pt x="116" y="8"/>
                  </a:cubicBezTo>
                  <a:cubicBezTo>
                    <a:pt x="115" y="7"/>
                    <a:pt x="115" y="7"/>
                    <a:pt x="115" y="7"/>
                  </a:cubicBezTo>
                  <a:cubicBezTo>
                    <a:pt x="115" y="7"/>
                    <a:pt x="101" y="0"/>
                    <a:pt x="87" y="0"/>
                  </a:cubicBezTo>
                  <a:cubicBezTo>
                    <a:pt x="101" y="24"/>
                    <a:pt x="101" y="24"/>
                    <a:pt x="101" y="24"/>
                  </a:cubicBezTo>
                  <a:cubicBezTo>
                    <a:pt x="105" y="31"/>
                    <a:pt x="105" y="38"/>
                    <a:pt x="103" y="45"/>
                  </a:cubicBezTo>
                  <a:cubicBezTo>
                    <a:pt x="100" y="51"/>
                    <a:pt x="95" y="56"/>
                    <a:pt x="88" y="59"/>
                  </a:cubicBezTo>
                  <a:cubicBezTo>
                    <a:pt x="85" y="60"/>
                    <a:pt x="56" y="71"/>
                    <a:pt x="38" y="87"/>
                  </a:cubicBezTo>
                  <a:cubicBezTo>
                    <a:pt x="19" y="105"/>
                    <a:pt x="8" y="123"/>
                    <a:pt x="1" y="149"/>
                  </a:cubicBezTo>
                  <a:cubicBezTo>
                    <a:pt x="0" y="151"/>
                    <a:pt x="0" y="151"/>
                    <a:pt x="0" y="151"/>
                  </a:cubicBezTo>
                  <a:cubicBezTo>
                    <a:pt x="0" y="151"/>
                    <a:pt x="1" y="151"/>
                    <a:pt x="1" y="151"/>
                  </a:cubicBezTo>
                  <a:cubicBezTo>
                    <a:pt x="3" y="149"/>
                    <a:pt x="6" y="147"/>
                    <a:pt x="9" y="146"/>
                  </a:cubicBezTo>
                  <a:cubicBezTo>
                    <a:pt x="9" y="146"/>
                    <a:pt x="42" y="125"/>
                    <a:pt x="86" y="112"/>
                  </a:cubicBezTo>
                  <a:cubicBezTo>
                    <a:pt x="95" y="110"/>
                    <a:pt x="104" y="109"/>
                    <a:pt x="113" y="109"/>
                  </a:cubicBezTo>
                  <a:cubicBezTo>
                    <a:pt x="141" y="109"/>
                    <a:pt x="165" y="120"/>
                    <a:pt x="165" y="120"/>
                  </a:cubicBezTo>
                  <a:cubicBezTo>
                    <a:pt x="167" y="121"/>
                    <a:pt x="168" y="121"/>
                    <a:pt x="169" y="121"/>
                  </a:cubicBezTo>
                  <a:cubicBezTo>
                    <a:pt x="171" y="121"/>
                    <a:pt x="172" y="120"/>
                    <a:pt x="172" y="120"/>
                  </a:cubicBezTo>
                  <a:cubicBezTo>
                    <a:pt x="173" y="118"/>
                    <a:pt x="172" y="116"/>
                    <a:pt x="171" y="114"/>
                  </a:cubicBezTo>
                  <a:close/>
                </a:path>
              </a:pathLst>
            </a:custGeom>
            <a:grpFill/>
            <a:ln>
              <a:noFill/>
            </a:ln>
          </p:spPr>
          <p:txBody>
            <a:bodyPr/>
            <a:lstStyle/>
            <a:p>
              <a:pPr eaLnBrk="1" fontAlgn="auto" hangingPunct="1">
                <a:defRPr/>
              </a:pPr>
              <a:endParaRPr lang="zh-CN" altLang="en-US" noProof="1"/>
            </a:p>
          </p:txBody>
        </p:sp>
      </p:grpSp>
      <p:sp>
        <p:nvSpPr>
          <p:cNvPr id="4102" name="文本框 11">
            <a:extLst>
              <a:ext uri="{FF2B5EF4-FFF2-40B4-BE49-F238E27FC236}">
                <a16:creationId xmlns:a16="http://schemas.microsoft.com/office/drawing/2014/main" id="{99F81CD7-EDA6-4548-912F-8E29F0C5F6BF}"/>
              </a:ext>
            </a:extLst>
          </p:cNvPr>
          <p:cNvSpPr txBox="1">
            <a:spLocks noChangeArrowheads="1"/>
          </p:cNvSpPr>
          <p:nvPr/>
        </p:nvSpPr>
        <p:spPr bwMode="auto">
          <a:xfrm>
            <a:off x="1738313" y="552450"/>
            <a:ext cx="203132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eaLnBrk="1" hangingPunct="1">
              <a:lnSpc>
                <a:spcPct val="100000"/>
              </a:lnSpc>
              <a:spcBef>
                <a:spcPct val="0"/>
              </a:spcBef>
              <a:buFontTx/>
              <a:buNone/>
            </a:pPr>
            <a:r>
              <a:rPr lang="zh-CN" altLang="en-US" sz="3600" dirty="0">
                <a:solidFill>
                  <a:schemeClr val="bg1"/>
                </a:solidFill>
              </a:rPr>
              <a:t>系统设计</a:t>
            </a:r>
          </a:p>
        </p:txBody>
      </p:sp>
      <p:pic>
        <p:nvPicPr>
          <p:cNvPr id="13" name="图片 12">
            <a:extLst>
              <a:ext uri="{FF2B5EF4-FFF2-40B4-BE49-F238E27FC236}">
                <a16:creationId xmlns:a16="http://schemas.microsoft.com/office/drawing/2014/main" id="{75AC2A44-852B-4A02-BF2E-E4CDCEECB5C5}"/>
              </a:ext>
            </a:extLst>
          </p:cNvPr>
          <p:cNvPicPr/>
          <p:nvPr/>
        </p:nvPicPr>
        <p:blipFill>
          <a:blip r:embed="rId2">
            <a:extLst>
              <a:ext uri="{28A0092B-C50C-407E-A947-70E740481C1C}">
                <a14:useLocalDpi xmlns:a14="http://schemas.microsoft.com/office/drawing/2010/main"/>
              </a:ext>
            </a:extLst>
          </a:blip>
          <a:stretch>
            <a:fillRect/>
          </a:stretch>
        </p:blipFill>
        <p:spPr>
          <a:xfrm>
            <a:off x="743926" y="1581150"/>
            <a:ext cx="4963267" cy="2962387"/>
          </a:xfrm>
          <a:prstGeom prst="rect">
            <a:avLst/>
          </a:prstGeom>
        </p:spPr>
      </p:pic>
      <p:sp>
        <p:nvSpPr>
          <p:cNvPr id="15" name="文本框 14">
            <a:extLst>
              <a:ext uri="{FF2B5EF4-FFF2-40B4-BE49-F238E27FC236}">
                <a16:creationId xmlns:a16="http://schemas.microsoft.com/office/drawing/2014/main" id="{239FE5F3-B5E2-4983-9007-EF4FE49F71D2}"/>
              </a:ext>
            </a:extLst>
          </p:cNvPr>
          <p:cNvSpPr txBox="1"/>
          <p:nvPr/>
        </p:nvSpPr>
        <p:spPr>
          <a:xfrm>
            <a:off x="2522240" y="4753087"/>
            <a:ext cx="995082" cy="369332"/>
          </a:xfrm>
          <a:prstGeom prst="rect">
            <a:avLst/>
          </a:prstGeom>
          <a:noFill/>
        </p:spPr>
        <p:txBody>
          <a:bodyPr wrap="square">
            <a:spAutoFit/>
          </a:bodyPr>
          <a:lstStyle/>
          <a:p>
            <a:r>
              <a:rPr lang="zh-CN" altLang="zh-CN" sz="1800" dirty="0">
                <a:effectLst/>
                <a:latin typeface="+mj-ea"/>
                <a:ea typeface="+mj-ea"/>
                <a:cs typeface="Times New Roman" panose="02020603050405020304" pitchFamily="18" charset="0"/>
              </a:rPr>
              <a:t>风力图</a:t>
            </a:r>
            <a:endParaRPr lang="zh-CN" altLang="en-US" dirty="0">
              <a:latin typeface="+mj-ea"/>
              <a:ea typeface="+mj-ea"/>
            </a:endParaRPr>
          </a:p>
        </p:txBody>
      </p:sp>
      <p:pic>
        <p:nvPicPr>
          <p:cNvPr id="16" name="图片 15">
            <a:extLst>
              <a:ext uri="{FF2B5EF4-FFF2-40B4-BE49-F238E27FC236}">
                <a16:creationId xmlns:a16="http://schemas.microsoft.com/office/drawing/2014/main" id="{500049A1-C4DC-47D7-9566-C353016BDFEF}"/>
              </a:ext>
            </a:extLst>
          </p:cNvPr>
          <p:cNvPicPr/>
          <p:nvPr/>
        </p:nvPicPr>
        <p:blipFill>
          <a:blip r:embed="rId3" cstate="screen">
            <a:extLst>
              <a:ext uri="{28A0092B-C50C-407E-A947-70E740481C1C}">
                <a14:useLocalDpi xmlns:a14="http://schemas.microsoft.com/office/drawing/2010/main"/>
              </a:ext>
            </a:extLst>
          </a:blip>
          <a:srcRect/>
          <a:stretch>
            <a:fillRect/>
          </a:stretch>
        </p:blipFill>
        <p:spPr bwMode="auto">
          <a:xfrm>
            <a:off x="1385048" y="5435217"/>
            <a:ext cx="3810000" cy="575945"/>
          </a:xfrm>
          <a:prstGeom prst="rect">
            <a:avLst/>
          </a:prstGeom>
          <a:noFill/>
        </p:spPr>
      </p:pic>
      <p:pic>
        <p:nvPicPr>
          <p:cNvPr id="17" name="图片 16">
            <a:extLst>
              <a:ext uri="{FF2B5EF4-FFF2-40B4-BE49-F238E27FC236}">
                <a16:creationId xmlns:a16="http://schemas.microsoft.com/office/drawing/2014/main" id="{AC0C5330-34EA-46F1-AC90-0ADCA1AE9AA0}"/>
              </a:ext>
            </a:extLst>
          </p:cNvPr>
          <p:cNvPicPr/>
          <p:nvPr/>
        </p:nvPicPr>
        <p:blipFill>
          <a:blip r:embed="rId4">
            <a:extLst>
              <a:ext uri="{28A0092B-C50C-407E-A947-70E740481C1C}">
                <a14:useLocalDpi xmlns:a14="http://schemas.microsoft.com/office/drawing/2010/main"/>
              </a:ext>
            </a:extLst>
          </a:blip>
          <a:stretch>
            <a:fillRect/>
          </a:stretch>
        </p:blipFill>
        <p:spPr>
          <a:xfrm>
            <a:off x="6372375" y="1411941"/>
            <a:ext cx="5274310" cy="3710478"/>
          </a:xfrm>
          <a:prstGeom prst="rect">
            <a:avLst/>
          </a:prstGeom>
        </p:spPr>
      </p:pic>
      <p:sp>
        <p:nvSpPr>
          <p:cNvPr id="19" name="文本框 18">
            <a:extLst>
              <a:ext uri="{FF2B5EF4-FFF2-40B4-BE49-F238E27FC236}">
                <a16:creationId xmlns:a16="http://schemas.microsoft.com/office/drawing/2014/main" id="{39265CAB-D1CD-4462-ADD5-A148FC788364}"/>
              </a:ext>
            </a:extLst>
          </p:cNvPr>
          <p:cNvSpPr txBox="1"/>
          <p:nvPr/>
        </p:nvSpPr>
        <p:spPr>
          <a:xfrm>
            <a:off x="1385048" y="6120884"/>
            <a:ext cx="3909732" cy="369332"/>
          </a:xfrm>
          <a:prstGeom prst="rect">
            <a:avLst/>
          </a:prstGeom>
          <a:noFill/>
        </p:spPr>
        <p:txBody>
          <a:bodyPr wrap="square">
            <a:spAutoFit/>
          </a:bodyPr>
          <a:lstStyle/>
          <a:p>
            <a:r>
              <a:rPr lang="zh-CN" altLang="zh-CN" sz="1800" dirty="0">
                <a:effectLst/>
                <a:latin typeface="+mj-ea"/>
                <a:ea typeface="+mj-ea"/>
                <a:cs typeface="Times New Roman" panose="02020603050405020304" pitchFamily="18" charset="0"/>
              </a:rPr>
              <a:t>污染指标与气象因素使用的颜色映射</a:t>
            </a:r>
            <a:endParaRPr lang="zh-CN" altLang="en-US" dirty="0">
              <a:latin typeface="+mj-ea"/>
              <a:ea typeface="+mj-ea"/>
            </a:endParaRPr>
          </a:p>
        </p:txBody>
      </p:sp>
      <p:sp>
        <p:nvSpPr>
          <p:cNvPr id="21" name="文本框 20">
            <a:extLst>
              <a:ext uri="{FF2B5EF4-FFF2-40B4-BE49-F238E27FC236}">
                <a16:creationId xmlns:a16="http://schemas.microsoft.com/office/drawing/2014/main" id="{4E6574FF-8ED2-40CB-BA63-C07963B49580}"/>
              </a:ext>
            </a:extLst>
          </p:cNvPr>
          <p:cNvSpPr txBox="1"/>
          <p:nvPr/>
        </p:nvSpPr>
        <p:spPr>
          <a:xfrm>
            <a:off x="7622038" y="5641830"/>
            <a:ext cx="2996656" cy="369332"/>
          </a:xfrm>
          <a:prstGeom prst="rect">
            <a:avLst/>
          </a:prstGeom>
          <a:noFill/>
        </p:spPr>
        <p:txBody>
          <a:bodyPr wrap="square">
            <a:spAutoFit/>
          </a:bodyPr>
          <a:lstStyle/>
          <a:p>
            <a:r>
              <a:rPr lang="zh-CN" altLang="zh-CN" sz="1800" dirty="0">
                <a:effectLst/>
                <a:latin typeface="+mj-ea"/>
                <a:ea typeface="+mj-ea"/>
                <a:cs typeface="Times New Roman" panose="02020603050405020304" pitchFamily="18" charset="0"/>
              </a:rPr>
              <a:t>日均数据分析显示面板</a:t>
            </a:r>
            <a:endParaRPr lang="zh-CN" altLang="en-US" dirty="0">
              <a:latin typeface="+mj-ea"/>
              <a:ea typeface="+mj-ea"/>
            </a:endParaRPr>
          </a:p>
        </p:txBody>
      </p:sp>
    </p:spTree>
    <p:extLst>
      <p:ext uri="{BB962C8B-B14F-4D97-AF65-F5344CB8AC3E}">
        <p14:creationId xmlns:p14="http://schemas.microsoft.com/office/powerpoint/2010/main" val="28401276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任意多边形 10">
            <a:extLst>
              <a:ext uri="{FF2B5EF4-FFF2-40B4-BE49-F238E27FC236}">
                <a16:creationId xmlns:a16="http://schemas.microsoft.com/office/drawing/2014/main" id="{C617FFB9-5A20-4C30-B12B-E66DCAF7FB2C}"/>
              </a:ext>
            </a:extLst>
          </p:cNvPr>
          <p:cNvSpPr/>
          <p:nvPr/>
        </p:nvSpPr>
        <p:spPr>
          <a:xfrm rot="5400000">
            <a:off x="1882775" y="-1425575"/>
            <a:ext cx="914400" cy="4679950"/>
          </a:xfrm>
          <a:custGeom>
            <a:avLst/>
            <a:gdLst>
              <a:gd name="connsiteX0" fmla="*/ 0 w 990604"/>
              <a:gd name="connsiteY0" fmla="*/ 5956738 h 5956738"/>
              <a:gd name="connsiteX1" fmla="*/ 0 w 990604"/>
              <a:gd name="connsiteY1" fmla="*/ 317938 h 5956738"/>
              <a:gd name="connsiteX2" fmla="*/ 6 w 990604"/>
              <a:gd name="connsiteY2" fmla="*/ 317938 h 5956738"/>
              <a:gd name="connsiteX3" fmla="*/ 495305 w 990604"/>
              <a:gd name="connsiteY3" fmla="*/ 0 h 5956738"/>
              <a:gd name="connsiteX4" fmla="*/ 990604 w 990604"/>
              <a:gd name="connsiteY4" fmla="*/ 317938 h 5956738"/>
              <a:gd name="connsiteX5" fmla="*/ 990601 w 990604"/>
              <a:gd name="connsiteY5" fmla="*/ 317938 h 5956738"/>
              <a:gd name="connsiteX6" fmla="*/ 990601 w 990604"/>
              <a:gd name="connsiteY6" fmla="*/ 5956738 h 5956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0604" h="5956738">
                <a:moveTo>
                  <a:pt x="0" y="5956738"/>
                </a:moveTo>
                <a:lnTo>
                  <a:pt x="0" y="317938"/>
                </a:lnTo>
                <a:lnTo>
                  <a:pt x="6" y="317938"/>
                </a:lnTo>
                <a:lnTo>
                  <a:pt x="495305" y="0"/>
                </a:lnTo>
                <a:lnTo>
                  <a:pt x="990604" y="317938"/>
                </a:lnTo>
                <a:lnTo>
                  <a:pt x="990601" y="317938"/>
                </a:lnTo>
                <a:lnTo>
                  <a:pt x="990601" y="5956738"/>
                </a:lnTo>
                <a:close/>
              </a:path>
            </a:pathLst>
          </a:custGeom>
          <a:solidFill>
            <a:srgbClr val="4B649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sp>
        <p:nvSpPr>
          <p:cNvPr id="2" name="椭圆 1">
            <a:extLst>
              <a:ext uri="{FF2B5EF4-FFF2-40B4-BE49-F238E27FC236}">
                <a16:creationId xmlns:a16="http://schemas.microsoft.com/office/drawing/2014/main" id="{29E0C9E5-ECB7-4FA6-904C-4E7681A89B81}"/>
              </a:ext>
            </a:extLst>
          </p:cNvPr>
          <p:cNvSpPr/>
          <p:nvPr/>
        </p:nvSpPr>
        <p:spPr>
          <a:xfrm>
            <a:off x="323850" y="247650"/>
            <a:ext cx="1333500" cy="1333500"/>
          </a:xfrm>
          <a:prstGeom prst="ellipse">
            <a:avLst/>
          </a:prstGeom>
          <a:solidFill>
            <a:schemeClr val="bg1"/>
          </a:solidFill>
          <a:ln w="38100">
            <a:solidFill>
              <a:srgbClr val="4B649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grpSp>
        <p:nvGrpSpPr>
          <p:cNvPr id="3" name="组合 2">
            <a:extLst>
              <a:ext uri="{FF2B5EF4-FFF2-40B4-BE49-F238E27FC236}">
                <a16:creationId xmlns:a16="http://schemas.microsoft.com/office/drawing/2014/main" id="{934248B9-D327-49AD-9C1B-2D5E64779A22}"/>
              </a:ext>
            </a:extLst>
          </p:cNvPr>
          <p:cNvGrpSpPr/>
          <p:nvPr/>
        </p:nvGrpSpPr>
        <p:grpSpPr>
          <a:xfrm>
            <a:off x="475624" y="571426"/>
            <a:ext cx="1029952" cy="685949"/>
            <a:chOff x="5302250" y="2903538"/>
            <a:chExt cx="1587500" cy="1057276"/>
          </a:xfrm>
          <a:solidFill>
            <a:srgbClr val="4B649F"/>
          </a:solidFill>
        </p:grpSpPr>
        <p:sp>
          <p:nvSpPr>
            <p:cNvPr id="4" name="Freeform 84">
              <a:extLst>
                <a:ext uri="{FF2B5EF4-FFF2-40B4-BE49-F238E27FC236}">
                  <a16:creationId xmlns:a16="http://schemas.microsoft.com/office/drawing/2014/main" id="{9C8853F9-9284-421F-B942-D665B3C9820F}"/>
                </a:ext>
              </a:extLst>
            </p:cNvPr>
            <p:cNvSpPr/>
            <p:nvPr/>
          </p:nvSpPr>
          <p:spPr bwMode="auto">
            <a:xfrm>
              <a:off x="5362575" y="3040063"/>
              <a:ext cx="706438" cy="614363"/>
            </a:xfrm>
            <a:custGeom>
              <a:avLst/>
              <a:gdLst>
                <a:gd name="T0" fmla="*/ 181 w 187"/>
                <a:gd name="T1" fmla="*/ 49 h 162"/>
                <a:gd name="T2" fmla="*/ 187 w 187"/>
                <a:gd name="T3" fmla="*/ 66 h 162"/>
                <a:gd name="T4" fmla="*/ 187 w 187"/>
                <a:gd name="T5" fmla="*/ 162 h 162"/>
                <a:gd name="T6" fmla="*/ 176 w 187"/>
                <a:gd name="T7" fmla="*/ 153 h 162"/>
                <a:gd name="T8" fmla="*/ 92 w 187"/>
                <a:gd name="T9" fmla="*/ 115 h 162"/>
                <a:gd name="T10" fmla="*/ 73 w 187"/>
                <a:gd name="T11" fmla="*/ 114 h 162"/>
                <a:gd name="T12" fmla="*/ 8 w 187"/>
                <a:gd name="T13" fmla="*/ 131 h 162"/>
                <a:gd name="T14" fmla="*/ 1 w 187"/>
                <a:gd name="T15" fmla="*/ 131 h 162"/>
                <a:gd name="T16" fmla="*/ 2 w 187"/>
                <a:gd name="T17" fmla="*/ 126 h 162"/>
                <a:gd name="T18" fmla="*/ 26 w 187"/>
                <a:gd name="T19" fmla="*/ 70 h 162"/>
                <a:gd name="T20" fmla="*/ 48 w 187"/>
                <a:gd name="T21" fmla="*/ 20 h 162"/>
                <a:gd name="T22" fmla="*/ 53 w 187"/>
                <a:gd name="T23" fmla="*/ 13 h 162"/>
                <a:gd name="T24" fmla="*/ 62 w 187"/>
                <a:gd name="T25" fmla="*/ 9 h 162"/>
                <a:gd name="T26" fmla="*/ 130 w 187"/>
                <a:gd name="T27" fmla="*/ 11 h 162"/>
                <a:gd name="T28" fmla="*/ 181 w 187"/>
                <a:gd name="T29" fmla="*/ 49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7" h="162">
                  <a:moveTo>
                    <a:pt x="181" y="49"/>
                  </a:moveTo>
                  <a:cubicBezTo>
                    <a:pt x="184" y="54"/>
                    <a:pt x="187" y="60"/>
                    <a:pt x="187" y="66"/>
                  </a:cubicBezTo>
                  <a:cubicBezTo>
                    <a:pt x="187" y="162"/>
                    <a:pt x="187" y="162"/>
                    <a:pt x="187" y="162"/>
                  </a:cubicBezTo>
                  <a:cubicBezTo>
                    <a:pt x="187" y="162"/>
                    <a:pt x="178" y="154"/>
                    <a:pt x="176" y="153"/>
                  </a:cubicBezTo>
                  <a:cubicBezTo>
                    <a:pt x="168" y="148"/>
                    <a:pt x="133" y="120"/>
                    <a:pt x="92" y="115"/>
                  </a:cubicBezTo>
                  <a:cubicBezTo>
                    <a:pt x="86" y="114"/>
                    <a:pt x="79" y="114"/>
                    <a:pt x="73" y="114"/>
                  </a:cubicBezTo>
                  <a:cubicBezTo>
                    <a:pt x="32" y="114"/>
                    <a:pt x="8" y="131"/>
                    <a:pt x="8" y="131"/>
                  </a:cubicBezTo>
                  <a:cubicBezTo>
                    <a:pt x="5" y="133"/>
                    <a:pt x="2" y="133"/>
                    <a:pt x="1" y="131"/>
                  </a:cubicBezTo>
                  <a:cubicBezTo>
                    <a:pt x="0" y="130"/>
                    <a:pt x="1" y="128"/>
                    <a:pt x="2" y="126"/>
                  </a:cubicBezTo>
                  <a:cubicBezTo>
                    <a:pt x="26" y="70"/>
                    <a:pt x="26" y="70"/>
                    <a:pt x="26" y="70"/>
                  </a:cubicBezTo>
                  <a:cubicBezTo>
                    <a:pt x="48" y="20"/>
                    <a:pt x="48" y="20"/>
                    <a:pt x="48" y="20"/>
                  </a:cubicBezTo>
                  <a:cubicBezTo>
                    <a:pt x="49" y="18"/>
                    <a:pt x="51" y="15"/>
                    <a:pt x="53" y="13"/>
                  </a:cubicBezTo>
                  <a:cubicBezTo>
                    <a:pt x="55" y="11"/>
                    <a:pt x="59" y="10"/>
                    <a:pt x="62" y="9"/>
                  </a:cubicBezTo>
                  <a:cubicBezTo>
                    <a:pt x="65" y="9"/>
                    <a:pt x="98" y="0"/>
                    <a:pt x="130" y="11"/>
                  </a:cubicBezTo>
                  <a:cubicBezTo>
                    <a:pt x="163" y="22"/>
                    <a:pt x="179" y="45"/>
                    <a:pt x="181" y="49"/>
                  </a:cubicBezTo>
                  <a:close/>
                </a:path>
              </a:pathLst>
            </a:custGeom>
            <a:grpFill/>
            <a:ln>
              <a:noFill/>
            </a:ln>
          </p:spPr>
          <p:txBody>
            <a:bodyPr/>
            <a:lstStyle/>
            <a:p>
              <a:pPr eaLnBrk="1" fontAlgn="auto" hangingPunct="1">
                <a:defRPr/>
              </a:pPr>
              <a:endParaRPr lang="zh-CN" altLang="en-US" noProof="1"/>
            </a:p>
          </p:txBody>
        </p:sp>
        <p:sp>
          <p:nvSpPr>
            <p:cNvPr id="5" name="Freeform 85">
              <a:extLst>
                <a:ext uri="{FF2B5EF4-FFF2-40B4-BE49-F238E27FC236}">
                  <a16:creationId xmlns:a16="http://schemas.microsoft.com/office/drawing/2014/main" id="{DB97B227-0B03-44F8-9C4B-168C9F3DAC61}"/>
                </a:ext>
              </a:extLst>
            </p:cNvPr>
            <p:cNvSpPr/>
            <p:nvPr/>
          </p:nvSpPr>
          <p:spPr bwMode="auto">
            <a:xfrm>
              <a:off x="6115050" y="2903538"/>
              <a:ext cx="400050" cy="747713"/>
            </a:xfrm>
            <a:custGeom>
              <a:avLst/>
              <a:gdLst>
                <a:gd name="T0" fmla="*/ 44 w 106"/>
                <a:gd name="T1" fmla="*/ 119 h 197"/>
                <a:gd name="T2" fmla="*/ 3 w 106"/>
                <a:gd name="T3" fmla="*/ 187 h 197"/>
                <a:gd name="T4" fmla="*/ 0 w 106"/>
                <a:gd name="T5" fmla="*/ 197 h 197"/>
                <a:gd name="T6" fmla="*/ 0 w 106"/>
                <a:gd name="T7" fmla="*/ 83 h 197"/>
                <a:gd name="T8" fmla="*/ 1 w 106"/>
                <a:gd name="T9" fmla="*/ 64 h 197"/>
                <a:gd name="T10" fmla="*/ 16 w 106"/>
                <a:gd name="T11" fmla="*/ 29 h 197"/>
                <a:gd name="T12" fmla="*/ 49 w 106"/>
                <a:gd name="T13" fmla="*/ 1 h 197"/>
                <a:gd name="T14" fmla="*/ 54 w 106"/>
                <a:gd name="T15" fmla="*/ 0 h 197"/>
                <a:gd name="T16" fmla="*/ 64 w 106"/>
                <a:gd name="T17" fmla="*/ 6 h 197"/>
                <a:gd name="T18" fmla="*/ 85 w 106"/>
                <a:gd name="T19" fmla="*/ 42 h 197"/>
                <a:gd name="T20" fmla="*/ 86 w 106"/>
                <a:gd name="T21" fmla="*/ 42 h 197"/>
                <a:gd name="T22" fmla="*/ 104 w 106"/>
                <a:gd name="T23" fmla="*/ 74 h 197"/>
                <a:gd name="T24" fmla="*/ 105 w 106"/>
                <a:gd name="T25" fmla="*/ 82 h 197"/>
                <a:gd name="T26" fmla="*/ 99 w 106"/>
                <a:gd name="T27" fmla="*/ 87 h 197"/>
                <a:gd name="T28" fmla="*/ 44 w 106"/>
                <a:gd name="T29" fmla="*/ 119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6" h="197">
                  <a:moveTo>
                    <a:pt x="44" y="119"/>
                  </a:moveTo>
                  <a:cubicBezTo>
                    <a:pt x="25" y="137"/>
                    <a:pt x="12" y="156"/>
                    <a:pt x="3" y="187"/>
                  </a:cubicBezTo>
                  <a:cubicBezTo>
                    <a:pt x="0" y="197"/>
                    <a:pt x="0" y="197"/>
                    <a:pt x="0" y="197"/>
                  </a:cubicBezTo>
                  <a:cubicBezTo>
                    <a:pt x="0" y="83"/>
                    <a:pt x="0" y="83"/>
                    <a:pt x="0" y="83"/>
                  </a:cubicBezTo>
                  <a:cubicBezTo>
                    <a:pt x="0" y="77"/>
                    <a:pt x="0" y="69"/>
                    <a:pt x="1" y="64"/>
                  </a:cubicBezTo>
                  <a:cubicBezTo>
                    <a:pt x="1" y="63"/>
                    <a:pt x="3" y="47"/>
                    <a:pt x="16" y="29"/>
                  </a:cubicBezTo>
                  <a:cubicBezTo>
                    <a:pt x="30" y="11"/>
                    <a:pt x="48" y="1"/>
                    <a:pt x="49" y="1"/>
                  </a:cubicBezTo>
                  <a:cubicBezTo>
                    <a:pt x="51" y="0"/>
                    <a:pt x="52" y="0"/>
                    <a:pt x="54" y="0"/>
                  </a:cubicBezTo>
                  <a:cubicBezTo>
                    <a:pt x="58" y="0"/>
                    <a:pt x="62" y="2"/>
                    <a:pt x="64" y="6"/>
                  </a:cubicBezTo>
                  <a:cubicBezTo>
                    <a:pt x="85" y="42"/>
                    <a:pt x="85" y="42"/>
                    <a:pt x="85" y="42"/>
                  </a:cubicBezTo>
                  <a:cubicBezTo>
                    <a:pt x="86" y="42"/>
                    <a:pt x="86" y="42"/>
                    <a:pt x="86" y="42"/>
                  </a:cubicBezTo>
                  <a:cubicBezTo>
                    <a:pt x="104" y="74"/>
                    <a:pt x="104" y="74"/>
                    <a:pt x="104" y="74"/>
                  </a:cubicBezTo>
                  <a:cubicBezTo>
                    <a:pt x="106" y="76"/>
                    <a:pt x="106" y="79"/>
                    <a:pt x="105" y="82"/>
                  </a:cubicBezTo>
                  <a:cubicBezTo>
                    <a:pt x="104" y="84"/>
                    <a:pt x="102" y="86"/>
                    <a:pt x="99" y="87"/>
                  </a:cubicBezTo>
                  <a:cubicBezTo>
                    <a:pt x="99" y="87"/>
                    <a:pt x="66" y="99"/>
                    <a:pt x="44" y="119"/>
                  </a:cubicBezTo>
                  <a:close/>
                </a:path>
              </a:pathLst>
            </a:custGeom>
            <a:grpFill/>
            <a:ln>
              <a:noFill/>
            </a:ln>
          </p:spPr>
          <p:txBody>
            <a:bodyPr/>
            <a:lstStyle/>
            <a:p>
              <a:pPr eaLnBrk="1" fontAlgn="auto" hangingPunct="1">
                <a:defRPr/>
              </a:pPr>
              <a:endParaRPr lang="zh-CN" altLang="en-US" noProof="1"/>
            </a:p>
          </p:txBody>
        </p:sp>
        <p:sp>
          <p:nvSpPr>
            <p:cNvPr id="6" name="Freeform 86">
              <a:extLst>
                <a:ext uri="{FF2B5EF4-FFF2-40B4-BE49-F238E27FC236}">
                  <a16:creationId xmlns:a16="http://schemas.microsoft.com/office/drawing/2014/main" id="{5BD112DC-42CD-403E-AB85-CD1434FA25DB}"/>
                </a:ext>
              </a:extLst>
            </p:cNvPr>
            <p:cNvSpPr/>
            <p:nvPr/>
          </p:nvSpPr>
          <p:spPr bwMode="auto">
            <a:xfrm>
              <a:off x="6194425" y="3529013"/>
              <a:ext cx="642938" cy="160338"/>
            </a:xfrm>
            <a:custGeom>
              <a:avLst/>
              <a:gdLst>
                <a:gd name="T0" fmla="*/ 155 w 170"/>
                <a:gd name="T1" fmla="*/ 11 h 42"/>
                <a:gd name="T2" fmla="*/ 154 w 170"/>
                <a:gd name="T3" fmla="*/ 10 h 42"/>
                <a:gd name="T4" fmla="*/ 153 w 170"/>
                <a:gd name="T5" fmla="*/ 10 h 42"/>
                <a:gd name="T6" fmla="*/ 108 w 170"/>
                <a:gd name="T7" fmla="*/ 0 h 42"/>
                <a:gd name="T8" fmla="*/ 85 w 170"/>
                <a:gd name="T9" fmla="*/ 3 h 42"/>
                <a:gd name="T10" fmla="*/ 11 w 170"/>
                <a:gd name="T11" fmla="*/ 35 h 42"/>
                <a:gd name="T12" fmla="*/ 11 w 170"/>
                <a:gd name="T13" fmla="*/ 36 h 42"/>
                <a:gd name="T14" fmla="*/ 7 w 170"/>
                <a:gd name="T15" fmla="*/ 38 h 42"/>
                <a:gd name="T16" fmla="*/ 3 w 170"/>
                <a:gd name="T17" fmla="*/ 40 h 42"/>
                <a:gd name="T18" fmla="*/ 1 w 170"/>
                <a:gd name="T19" fmla="*/ 42 h 42"/>
                <a:gd name="T20" fmla="*/ 0 w 170"/>
                <a:gd name="T21" fmla="*/ 42 h 42"/>
                <a:gd name="T22" fmla="*/ 161 w 170"/>
                <a:gd name="T23" fmla="*/ 42 h 42"/>
                <a:gd name="T24" fmla="*/ 169 w 170"/>
                <a:gd name="T25" fmla="*/ 38 h 42"/>
                <a:gd name="T26" fmla="*/ 167 w 170"/>
                <a:gd name="T27" fmla="*/ 28 h 42"/>
                <a:gd name="T28" fmla="*/ 155 w 170"/>
                <a:gd name="T29" fmla="*/ 1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0" h="42">
                  <a:moveTo>
                    <a:pt x="155" y="11"/>
                  </a:moveTo>
                  <a:cubicBezTo>
                    <a:pt x="155" y="11"/>
                    <a:pt x="154" y="10"/>
                    <a:pt x="154" y="10"/>
                  </a:cubicBezTo>
                  <a:cubicBezTo>
                    <a:pt x="153" y="10"/>
                    <a:pt x="153" y="10"/>
                    <a:pt x="153" y="10"/>
                  </a:cubicBezTo>
                  <a:cubicBezTo>
                    <a:pt x="152" y="9"/>
                    <a:pt x="132" y="0"/>
                    <a:pt x="108" y="0"/>
                  </a:cubicBezTo>
                  <a:cubicBezTo>
                    <a:pt x="100" y="0"/>
                    <a:pt x="92" y="1"/>
                    <a:pt x="85" y="3"/>
                  </a:cubicBezTo>
                  <a:cubicBezTo>
                    <a:pt x="46" y="15"/>
                    <a:pt x="15" y="33"/>
                    <a:pt x="11" y="35"/>
                  </a:cubicBezTo>
                  <a:cubicBezTo>
                    <a:pt x="11" y="36"/>
                    <a:pt x="11" y="36"/>
                    <a:pt x="11" y="36"/>
                  </a:cubicBezTo>
                  <a:cubicBezTo>
                    <a:pt x="10" y="36"/>
                    <a:pt x="9" y="37"/>
                    <a:pt x="7" y="38"/>
                  </a:cubicBezTo>
                  <a:cubicBezTo>
                    <a:pt x="6" y="39"/>
                    <a:pt x="4" y="40"/>
                    <a:pt x="3" y="40"/>
                  </a:cubicBezTo>
                  <a:cubicBezTo>
                    <a:pt x="2" y="41"/>
                    <a:pt x="2" y="41"/>
                    <a:pt x="1" y="42"/>
                  </a:cubicBezTo>
                  <a:cubicBezTo>
                    <a:pt x="0" y="42"/>
                    <a:pt x="0" y="42"/>
                    <a:pt x="0" y="42"/>
                  </a:cubicBezTo>
                  <a:cubicBezTo>
                    <a:pt x="161" y="42"/>
                    <a:pt x="161" y="42"/>
                    <a:pt x="161" y="42"/>
                  </a:cubicBezTo>
                  <a:cubicBezTo>
                    <a:pt x="165" y="42"/>
                    <a:pt x="167" y="41"/>
                    <a:pt x="169" y="38"/>
                  </a:cubicBezTo>
                  <a:cubicBezTo>
                    <a:pt x="170" y="35"/>
                    <a:pt x="169" y="32"/>
                    <a:pt x="167" y="28"/>
                  </a:cubicBezTo>
                  <a:cubicBezTo>
                    <a:pt x="167" y="28"/>
                    <a:pt x="162" y="20"/>
                    <a:pt x="155" y="11"/>
                  </a:cubicBezTo>
                  <a:close/>
                </a:path>
              </a:pathLst>
            </a:custGeom>
            <a:grpFill/>
            <a:ln>
              <a:noFill/>
            </a:ln>
          </p:spPr>
          <p:txBody>
            <a:bodyPr/>
            <a:lstStyle/>
            <a:p>
              <a:pPr eaLnBrk="1" fontAlgn="auto" hangingPunct="1">
                <a:defRPr/>
              </a:pPr>
              <a:endParaRPr lang="zh-CN" altLang="en-US" noProof="1"/>
            </a:p>
          </p:txBody>
        </p:sp>
        <p:sp>
          <p:nvSpPr>
            <p:cNvPr id="7" name="Freeform 87">
              <a:extLst>
                <a:ext uri="{FF2B5EF4-FFF2-40B4-BE49-F238E27FC236}">
                  <a16:creationId xmlns:a16="http://schemas.microsoft.com/office/drawing/2014/main" id="{9C13A1AD-AEDB-4C01-B0D3-FB6AFFC3AEAF}"/>
                </a:ext>
              </a:extLst>
            </p:cNvPr>
            <p:cNvSpPr/>
            <p:nvPr/>
          </p:nvSpPr>
          <p:spPr bwMode="auto">
            <a:xfrm>
              <a:off x="5335588" y="3771901"/>
              <a:ext cx="1520825" cy="155575"/>
            </a:xfrm>
            <a:custGeom>
              <a:avLst/>
              <a:gdLst>
                <a:gd name="T0" fmla="*/ 402 w 402"/>
                <a:gd name="T1" fmla="*/ 24 h 41"/>
                <a:gd name="T2" fmla="*/ 385 w 402"/>
                <a:gd name="T3" fmla="*/ 41 h 41"/>
                <a:gd name="T4" fmla="*/ 382 w 402"/>
                <a:gd name="T5" fmla="*/ 41 h 41"/>
                <a:gd name="T6" fmla="*/ 232 w 402"/>
                <a:gd name="T7" fmla="*/ 28 h 41"/>
                <a:gd name="T8" fmla="*/ 217 w 402"/>
                <a:gd name="T9" fmla="*/ 34 h 41"/>
                <a:gd name="T10" fmla="*/ 216 w 402"/>
                <a:gd name="T11" fmla="*/ 35 h 41"/>
                <a:gd name="T12" fmla="*/ 201 w 402"/>
                <a:gd name="T13" fmla="*/ 40 h 41"/>
                <a:gd name="T14" fmla="*/ 201 w 402"/>
                <a:gd name="T15" fmla="*/ 40 h 41"/>
                <a:gd name="T16" fmla="*/ 186 w 402"/>
                <a:gd name="T17" fmla="*/ 35 h 41"/>
                <a:gd name="T18" fmla="*/ 185 w 402"/>
                <a:gd name="T19" fmla="*/ 34 h 41"/>
                <a:gd name="T20" fmla="*/ 170 w 402"/>
                <a:gd name="T21" fmla="*/ 28 h 41"/>
                <a:gd name="T22" fmla="*/ 20 w 402"/>
                <a:gd name="T23" fmla="*/ 41 h 41"/>
                <a:gd name="T24" fmla="*/ 17 w 402"/>
                <a:gd name="T25" fmla="*/ 41 h 41"/>
                <a:gd name="T26" fmla="*/ 0 w 402"/>
                <a:gd name="T27" fmla="*/ 24 h 41"/>
                <a:gd name="T28" fmla="*/ 16 w 402"/>
                <a:gd name="T29" fmla="*/ 7 h 41"/>
                <a:gd name="T30" fmla="*/ 17 w 402"/>
                <a:gd name="T31" fmla="*/ 7 h 41"/>
                <a:gd name="T32" fmla="*/ 164 w 402"/>
                <a:gd name="T33" fmla="*/ 0 h 41"/>
                <a:gd name="T34" fmla="*/ 177 w 402"/>
                <a:gd name="T35" fmla="*/ 6 h 41"/>
                <a:gd name="T36" fmla="*/ 182 w 402"/>
                <a:gd name="T37" fmla="*/ 6 h 41"/>
                <a:gd name="T38" fmla="*/ 194 w 402"/>
                <a:gd name="T39" fmla="*/ 0 h 41"/>
                <a:gd name="T40" fmla="*/ 208 w 402"/>
                <a:gd name="T41" fmla="*/ 0 h 41"/>
                <a:gd name="T42" fmla="*/ 220 w 402"/>
                <a:gd name="T43" fmla="*/ 6 h 41"/>
                <a:gd name="T44" fmla="*/ 225 w 402"/>
                <a:gd name="T45" fmla="*/ 6 h 41"/>
                <a:gd name="T46" fmla="*/ 238 w 402"/>
                <a:gd name="T47" fmla="*/ 0 h 41"/>
                <a:gd name="T48" fmla="*/ 385 w 402"/>
                <a:gd name="T49" fmla="*/ 7 h 41"/>
                <a:gd name="T50" fmla="*/ 386 w 402"/>
                <a:gd name="T51" fmla="*/ 7 h 41"/>
                <a:gd name="T52" fmla="*/ 402 w 402"/>
                <a:gd name="T53" fmla="*/ 24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02" h="41">
                  <a:moveTo>
                    <a:pt x="402" y="24"/>
                  </a:moveTo>
                  <a:cubicBezTo>
                    <a:pt x="402" y="33"/>
                    <a:pt x="394" y="41"/>
                    <a:pt x="385" y="41"/>
                  </a:cubicBezTo>
                  <a:cubicBezTo>
                    <a:pt x="384" y="41"/>
                    <a:pt x="383" y="41"/>
                    <a:pt x="382" y="41"/>
                  </a:cubicBezTo>
                  <a:cubicBezTo>
                    <a:pt x="232" y="28"/>
                    <a:pt x="232" y="28"/>
                    <a:pt x="232" y="28"/>
                  </a:cubicBezTo>
                  <a:cubicBezTo>
                    <a:pt x="227" y="28"/>
                    <a:pt x="220" y="31"/>
                    <a:pt x="217" y="34"/>
                  </a:cubicBezTo>
                  <a:cubicBezTo>
                    <a:pt x="217" y="34"/>
                    <a:pt x="217" y="34"/>
                    <a:pt x="216" y="35"/>
                  </a:cubicBezTo>
                  <a:cubicBezTo>
                    <a:pt x="214" y="38"/>
                    <a:pt x="208" y="40"/>
                    <a:pt x="201" y="40"/>
                  </a:cubicBezTo>
                  <a:cubicBezTo>
                    <a:pt x="201" y="40"/>
                    <a:pt x="201" y="40"/>
                    <a:pt x="201" y="40"/>
                  </a:cubicBezTo>
                  <a:cubicBezTo>
                    <a:pt x="194" y="40"/>
                    <a:pt x="188" y="38"/>
                    <a:pt x="186" y="35"/>
                  </a:cubicBezTo>
                  <a:cubicBezTo>
                    <a:pt x="185" y="34"/>
                    <a:pt x="185" y="34"/>
                    <a:pt x="185" y="34"/>
                  </a:cubicBezTo>
                  <a:cubicBezTo>
                    <a:pt x="182" y="31"/>
                    <a:pt x="175" y="28"/>
                    <a:pt x="170" y="28"/>
                  </a:cubicBezTo>
                  <a:cubicBezTo>
                    <a:pt x="20" y="41"/>
                    <a:pt x="20" y="41"/>
                    <a:pt x="20" y="41"/>
                  </a:cubicBezTo>
                  <a:cubicBezTo>
                    <a:pt x="19" y="41"/>
                    <a:pt x="18" y="41"/>
                    <a:pt x="17" y="41"/>
                  </a:cubicBezTo>
                  <a:cubicBezTo>
                    <a:pt x="8" y="41"/>
                    <a:pt x="0" y="33"/>
                    <a:pt x="0" y="24"/>
                  </a:cubicBezTo>
                  <a:cubicBezTo>
                    <a:pt x="0" y="15"/>
                    <a:pt x="7" y="8"/>
                    <a:pt x="16" y="7"/>
                  </a:cubicBezTo>
                  <a:cubicBezTo>
                    <a:pt x="16" y="7"/>
                    <a:pt x="16" y="7"/>
                    <a:pt x="17" y="7"/>
                  </a:cubicBezTo>
                  <a:cubicBezTo>
                    <a:pt x="164" y="0"/>
                    <a:pt x="164" y="0"/>
                    <a:pt x="164" y="0"/>
                  </a:cubicBezTo>
                  <a:cubicBezTo>
                    <a:pt x="169" y="0"/>
                    <a:pt x="175" y="2"/>
                    <a:pt x="177" y="6"/>
                  </a:cubicBezTo>
                  <a:cubicBezTo>
                    <a:pt x="178" y="10"/>
                    <a:pt x="181" y="10"/>
                    <a:pt x="182" y="6"/>
                  </a:cubicBezTo>
                  <a:cubicBezTo>
                    <a:pt x="183" y="2"/>
                    <a:pt x="189" y="0"/>
                    <a:pt x="194" y="0"/>
                  </a:cubicBezTo>
                  <a:cubicBezTo>
                    <a:pt x="208" y="0"/>
                    <a:pt x="208" y="0"/>
                    <a:pt x="208" y="0"/>
                  </a:cubicBezTo>
                  <a:cubicBezTo>
                    <a:pt x="213" y="0"/>
                    <a:pt x="219" y="2"/>
                    <a:pt x="220" y="6"/>
                  </a:cubicBezTo>
                  <a:cubicBezTo>
                    <a:pt x="221" y="10"/>
                    <a:pt x="224" y="10"/>
                    <a:pt x="225" y="6"/>
                  </a:cubicBezTo>
                  <a:cubicBezTo>
                    <a:pt x="227" y="2"/>
                    <a:pt x="233" y="0"/>
                    <a:pt x="238" y="0"/>
                  </a:cubicBezTo>
                  <a:cubicBezTo>
                    <a:pt x="385" y="7"/>
                    <a:pt x="385" y="7"/>
                    <a:pt x="385" y="7"/>
                  </a:cubicBezTo>
                  <a:cubicBezTo>
                    <a:pt x="386" y="7"/>
                    <a:pt x="386" y="7"/>
                    <a:pt x="386" y="7"/>
                  </a:cubicBezTo>
                  <a:cubicBezTo>
                    <a:pt x="395" y="8"/>
                    <a:pt x="402" y="15"/>
                    <a:pt x="402" y="24"/>
                  </a:cubicBezTo>
                  <a:close/>
                </a:path>
              </a:pathLst>
            </a:custGeom>
            <a:grpFill/>
            <a:ln>
              <a:noFill/>
            </a:ln>
          </p:spPr>
          <p:txBody>
            <a:bodyPr/>
            <a:lstStyle/>
            <a:p>
              <a:pPr eaLnBrk="1" fontAlgn="auto" hangingPunct="1">
                <a:defRPr/>
              </a:pPr>
              <a:endParaRPr lang="zh-CN" altLang="en-US" noProof="1"/>
            </a:p>
          </p:txBody>
        </p:sp>
        <p:sp>
          <p:nvSpPr>
            <p:cNvPr id="8" name="Freeform 88">
              <a:extLst>
                <a:ext uri="{FF2B5EF4-FFF2-40B4-BE49-F238E27FC236}">
                  <a16:creationId xmlns:a16="http://schemas.microsoft.com/office/drawing/2014/main" id="{321CEF27-99F0-483B-B629-6D4B0FA41764}"/>
                </a:ext>
              </a:extLst>
            </p:cNvPr>
            <p:cNvSpPr>
              <a:spLocks noEditPoints="1"/>
            </p:cNvSpPr>
            <p:nvPr/>
          </p:nvSpPr>
          <p:spPr bwMode="auto">
            <a:xfrm>
              <a:off x="5302250" y="3733801"/>
              <a:ext cx="1587500" cy="227013"/>
            </a:xfrm>
            <a:custGeom>
              <a:avLst/>
              <a:gdLst>
                <a:gd name="T0" fmla="*/ 394 w 420"/>
                <a:gd name="T1" fmla="*/ 60 h 60"/>
                <a:gd name="T2" fmla="*/ 394 w 420"/>
                <a:gd name="T3" fmla="*/ 60 h 60"/>
                <a:gd name="T4" fmla="*/ 391 w 420"/>
                <a:gd name="T5" fmla="*/ 60 h 60"/>
                <a:gd name="T6" fmla="*/ 390 w 420"/>
                <a:gd name="T7" fmla="*/ 60 h 60"/>
                <a:gd name="T8" fmla="*/ 240 w 420"/>
                <a:gd name="T9" fmla="*/ 47 h 60"/>
                <a:gd name="T10" fmla="*/ 240 w 420"/>
                <a:gd name="T11" fmla="*/ 47 h 60"/>
                <a:gd name="T12" fmla="*/ 235 w 420"/>
                <a:gd name="T13" fmla="*/ 49 h 60"/>
                <a:gd name="T14" fmla="*/ 235 w 420"/>
                <a:gd name="T15" fmla="*/ 52 h 60"/>
                <a:gd name="T16" fmla="*/ 230 w 420"/>
                <a:gd name="T17" fmla="*/ 53 h 60"/>
                <a:gd name="T18" fmla="*/ 210 w 420"/>
                <a:gd name="T19" fmla="*/ 59 h 60"/>
                <a:gd name="T20" fmla="*/ 210 w 420"/>
                <a:gd name="T21" fmla="*/ 59 h 60"/>
                <a:gd name="T22" fmla="*/ 190 w 420"/>
                <a:gd name="T23" fmla="*/ 53 h 60"/>
                <a:gd name="T24" fmla="*/ 186 w 420"/>
                <a:gd name="T25" fmla="*/ 52 h 60"/>
                <a:gd name="T26" fmla="*/ 185 w 420"/>
                <a:gd name="T27" fmla="*/ 49 h 60"/>
                <a:gd name="T28" fmla="*/ 180 w 420"/>
                <a:gd name="T29" fmla="*/ 47 h 60"/>
                <a:gd name="T30" fmla="*/ 29 w 420"/>
                <a:gd name="T31" fmla="*/ 60 h 60"/>
                <a:gd name="T32" fmla="*/ 26 w 420"/>
                <a:gd name="T33" fmla="*/ 60 h 60"/>
                <a:gd name="T34" fmla="*/ 0 w 420"/>
                <a:gd name="T35" fmla="*/ 34 h 60"/>
                <a:gd name="T36" fmla="*/ 25 w 420"/>
                <a:gd name="T37" fmla="*/ 8 h 60"/>
                <a:gd name="T38" fmla="*/ 25 w 420"/>
                <a:gd name="T39" fmla="*/ 8 h 60"/>
                <a:gd name="T40" fmla="*/ 173 w 420"/>
                <a:gd name="T41" fmla="*/ 1 h 60"/>
                <a:gd name="T42" fmla="*/ 188 w 420"/>
                <a:gd name="T43" fmla="*/ 5 h 60"/>
                <a:gd name="T44" fmla="*/ 203 w 420"/>
                <a:gd name="T45" fmla="*/ 0 h 60"/>
                <a:gd name="T46" fmla="*/ 217 w 420"/>
                <a:gd name="T47" fmla="*/ 0 h 60"/>
                <a:gd name="T48" fmla="*/ 232 w 420"/>
                <a:gd name="T49" fmla="*/ 5 h 60"/>
                <a:gd name="T50" fmla="*/ 247 w 420"/>
                <a:gd name="T51" fmla="*/ 1 h 60"/>
                <a:gd name="T52" fmla="*/ 395 w 420"/>
                <a:gd name="T53" fmla="*/ 8 h 60"/>
                <a:gd name="T54" fmla="*/ 420 w 420"/>
                <a:gd name="T55" fmla="*/ 34 h 60"/>
                <a:gd name="T56" fmla="*/ 394 w 420"/>
                <a:gd name="T57" fmla="*/ 60 h 60"/>
                <a:gd name="T58" fmla="*/ 26 w 420"/>
                <a:gd name="T59" fmla="*/ 26 h 60"/>
                <a:gd name="T60" fmla="*/ 18 w 420"/>
                <a:gd name="T61" fmla="*/ 34 h 60"/>
                <a:gd name="T62" fmla="*/ 26 w 420"/>
                <a:gd name="T63" fmla="*/ 42 h 60"/>
                <a:gd name="T64" fmla="*/ 26 w 420"/>
                <a:gd name="T65" fmla="*/ 42 h 60"/>
                <a:gd name="T66" fmla="*/ 28 w 420"/>
                <a:gd name="T67" fmla="*/ 42 h 60"/>
                <a:gd name="T68" fmla="*/ 178 w 420"/>
                <a:gd name="T69" fmla="*/ 29 h 60"/>
                <a:gd name="T70" fmla="*/ 180 w 420"/>
                <a:gd name="T71" fmla="*/ 29 h 60"/>
                <a:gd name="T72" fmla="*/ 199 w 420"/>
                <a:gd name="T73" fmla="*/ 36 h 60"/>
                <a:gd name="T74" fmla="*/ 200 w 420"/>
                <a:gd name="T75" fmla="*/ 36 h 60"/>
                <a:gd name="T76" fmla="*/ 202 w 420"/>
                <a:gd name="T77" fmla="*/ 39 h 60"/>
                <a:gd name="T78" fmla="*/ 210 w 420"/>
                <a:gd name="T79" fmla="*/ 41 h 60"/>
                <a:gd name="T80" fmla="*/ 210 w 420"/>
                <a:gd name="T81" fmla="*/ 41 h 60"/>
                <a:gd name="T82" fmla="*/ 218 w 420"/>
                <a:gd name="T83" fmla="*/ 39 h 60"/>
                <a:gd name="T84" fmla="*/ 220 w 420"/>
                <a:gd name="T85" fmla="*/ 36 h 60"/>
                <a:gd name="T86" fmla="*/ 221 w 420"/>
                <a:gd name="T87" fmla="*/ 36 h 60"/>
                <a:gd name="T88" fmla="*/ 242 w 420"/>
                <a:gd name="T89" fmla="*/ 29 h 60"/>
                <a:gd name="T90" fmla="*/ 392 w 420"/>
                <a:gd name="T91" fmla="*/ 42 h 60"/>
                <a:gd name="T92" fmla="*/ 394 w 420"/>
                <a:gd name="T93" fmla="*/ 42 h 60"/>
                <a:gd name="T94" fmla="*/ 402 w 420"/>
                <a:gd name="T95" fmla="*/ 34 h 60"/>
                <a:gd name="T96" fmla="*/ 395 w 420"/>
                <a:gd name="T97" fmla="*/ 26 h 60"/>
                <a:gd name="T98" fmla="*/ 394 w 420"/>
                <a:gd name="T99" fmla="*/ 26 h 60"/>
                <a:gd name="T100" fmla="*/ 246 w 420"/>
                <a:gd name="T101" fmla="*/ 19 h 60"/>
                <a:gd name="T102" fmla="*/ 246 w 420"/>
                <a:gd name="T103" fmla="*/ 19 h 60"/>
                <a:gd name="T104" fmla="*/ 242 w 420"/>
                <a:gd name="T105" fmla="*/ 20 h 60"/>
                <a:gd name="T106" fmla="*/ 231 w 420"/>
                <a:gd name="T107" fmla="*/ 28 h 60"/>
                <a:gd name="T108" fmla="*/ 221 w 420"/>
                <a:gd name="T109" fmla="*/ 20 h 60"/>
                <a:gd name="T110" fmla="*/ 217 w 420"/>
                <a:gd name="T111" fmla="*/ 19 h 60"/>
                <a:gd name="T112" fmla="*/ 203 w 420"/>
                <a:gd name="T113" fmla="*/ 19 h 60"/>
                <a:gd name="T114" fmla="*/ 199 w 420"/>
                <a:gd name="T115" fmla="*/ 20 h 60"/>
                <a:gd name="T116" fmla="*/ 189 w 420"/>
                <a:gd name="T117" fmla="*/ 28 h 60"/>
                <a:gd name="T118" fmla="*/ 178 w 420"/>
                <a:gd name="T119" fmla="*/ 20 h 60"/>
                <a:gd name="T120" fmla="*/ 174 w 420"/>
                <a:gd name="T121" fmla="*/ 19 h 60"/>
                <a:gd name="T122" fmla="*/ 26 w 420"/>
                <a:gd name="T123" fmla="*/ 26 h 60"/>
                <a:gd name="T124" fmla="*/ 26 w 420"/>
                <a:gd name="T125" fmla="*/ 2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20" h="60">
                  <a:moveTo>
                    <a:pt x="394" y="60"/>
                  </a:moveTo>
                  <a:cubicBezTo>
                    <a:pt x="394" y="60"/>
                    <a:pt x="394" y="60"/>
                    <a:pt x="394" y="60"/>
                  </a:cubicBezTo>
                  <a:cubicBezTo>
                    <a:pt x="393" y="60"/>
                    <a:pt x="392" y="60"/>
                    <a:pt x="391" y="60"/>
                  </a:cubicBezTo>
                  <a:cubicBezTo>
                    <a:pt x="390" y="60"/>
                    <a:pt x="390" y="60"/>
                    <a:pt x="390" y="60"/>
                  </a:cubicBezTo>
                  <a:cubicBezTo>
                    <a:pt x="240" y="47"/>
                    <a:pt x="240" y="47"/>
                    <a:pt x="240" y="47"/>
                  </a:cubicBezTo>
                  <a:cubicBezTo>
                    <a:pt x="240" y="47"/>
                    <a:pt x="240" y="47"/>
                    <a:pt x="240" y="47"/>
                  </a:cubicBezTo>
                  <a:cubicBezTo>
                    <a:pt x="238" y="47"/>
                    <a:pt x="236" y="48"/>
                    <a:pt x="235" y="49"/>
                  </a:cubicBezTo>
                  <a:cubicBezTo>
                    <a:pt x="235" y="52"/>
                    <a:pt x="235" y="52"/>
                    <a:pt x="235" y="52"/>
                  </a:cubicBezTo>
                  <a:cubicBezTo>
                    <a:pt x="230" y="53"/>
                    <a:pt x="230" y="53"/>
                    <a:pt x="230" y="53"/>
                  </a:cubicBezTo>
                  <a:cubicBezTo>
                    <a:pt x="225" y="57"/>
                    <a:pt x="218" y="59"/>
                    <a:pt x="210" y="59"/>
                  </a:cubicBezTo>
                  <a:cubicBezTo>
                    <a:pt x="210" y="59"/>
                    <a:pt x="210" y="59"/>
                    <a:pt x="210" y="59"/>
                  </a:cubicBezTo>
                  <a:cubicBezTo>
                    <a:pt x="202" y="59"/>
                    <a:pt x="195" y="57"/>
                    <a:pt x="190" y="53"/>
                  </a:cubicBezTo>
                  <a:cubicBezTo>
                    <a:pt x="186" y="52"/>
                    <a:pt x="186" y="52"/>
                    <a:pt x="186" y="52"/>
                  </a:cubicBezTo>
                  <a:cubicBezTo>
                    <a:pt x="185" y="49"/>
                    <a:pt x="185" y="49"/>
                    <a:pt x="185" y="49"/>
                  </a:cubicBezTo>
                  <a:cubicBezTo>
                    <a:pt x="184" y="48"/>
                    <a:pt x="182" y="47"/>
                    <a:pt x="180" y="47"/>
                  </a:cubicBezTo>
                  <a:cubicBezTo>
                    <a:pt x="29" y="60"/>
                    <a:pt x="29" y="60"/>
                    <a:pt x="29" y="60"/>
                  </a:cubicBezTo>
                  <a:cubicBezTo>
                    <a:pt x="28" y="60"/>
                    <a:pt x="27" y="60"/>
                    <a:pt x="26" y="60"/>
                  </a:cubicBezTo>
                  <a:cubicBezTo>
                    <a:pt x="12" y="60"/>
                    <a:pt x="0" y="48"/>
                    <a:pt x="0" y="34"/>
                  </a:cubicBezTo>
                  <a:cubicBezTo>
                    <a:pt x="0" y="20"/>
                    <a:pt x="11" y="9"/>
                    <a:pt x="25" y="8"/>
                  </a:cubicBezTo>
                  <a:cubicBezTo>
                    <a:pt x="25" y="8"/>
                    <a:pt x="25" y="8"/>
                    <a:pt x="25" y="8"/>
                  </a:cubicBezTo>
                  <a:cubicBezTo>
                    <a:pt x="173" y="1"/>
                    <a:pt x="173" y="1"/>
                    <a:pt x="173" y="1"/>
                  </a:cubicBezTo>
                  <a:cubicBezTo>
                    <a:pt x="178" y="1"/>
                    <a:pt x="184" y="2"/>
                    <a:pt x="188" y="5"/>
                  </a:cubicBezTo>
                  <a:cubicBezTo>
                    <a:pt x="192" y="2"/>
                    <a:pt x="197" y="0"/>
                    <a:pt x="203" y="0"/>
                  </a:cubicBezTo>
                  <a:cubicBezTo>
                    <a:pt x="217" y="0"/>
                    <a:pt x="217" y="0"/>
                    <a:pt x="217" y="0"/>
                  </a:cubicBezTo>
                  <a:cubicBezTo>
                    <a:pt x="223" y="0"/>
                    <a:pt x="228" y="2"/>
                    <a:pt x="232" y="5"/>
                  </a:cubicBezTo>
                  <a:cubicBezTo>
                    <a:pt x="236" y="2"/>
                    <a:pt x="242" y="1"/>
                    <a:pt x="247" y="1"/>
                  </a:cubicBezTo>
                  <a:cubicBezTo>
                    <a:pt x="395" y="8"/>
                    <a:pt x="395" y="8"/>
                    <a:pt x="395" y="8"/>
                  </a:cubicBezTo>
                  <a:cubicBezTo>
                    <a:pt x="409" y="9"/>
                    <a:pt x="420" y="20"/>
                    <a:pt x="420" y="34"/>
                  </a:cubicBezTo>
                  <a:cubicBezTo>
                    <a:pt x="420" y="48"/>
                    <a:pt x="408" y="60"/>
                    <a:pt x="394" y="60"/>
                  </a:cubicBezTo>
                  <a:close/>
                  <a:moveTo>
                    <a:pt x="26" y="26"/>
                  </a:moveTo>
                  <a:cubicBezTo>
                    <a:pt x="21" y="26"/>
                    <a:pt x="18" y="30"/>
                    <a:pt x="18" y="34"/>
                  </a:cubicBezTo>
                  <a:cubicBezTo>
                    <a:pt x="18" y="38"/>
                    <a:pt x="22" y="42"/>
                    <a:pt x="26" y="42"/>
                  </a:cubicBezTo>
                  <a:cubicBezTo>
                    <a:pt x="26" y="42"/>
                    <a:pt x="26" y="42"/>
                    <a:pt x="26" y="42"/>
                  </a:cubicBezTo>
                  <a:cubicBezTo>
                    <a:pt x="27" y="42"/>
                    <a:pt x="28" y="42"/>
                    <a:pt x="28" y="42"/>
                  </a:cubicBezTo>
                  <a:cubicBezTo>
                    <a:pt x="178" y="29"/>
                    <a:pt x="178" y="29"/>
                    <a:pt x="178" y="29"/>
                  </a:cubicBezTo>
                  <a:cubicBezTo>
                    <a:pt x="179" y="29"/>
                    <a:pt x="179" y="29"/>
                    <a:pt x="180" y="29"/>
                  </a:cubicBezTo>
                  <a:cubicBezTo>
                    <a:pt x="187" y="29"/>
                    <a:pt x="194" y="32"/>
                    <a:pt x="199" y="36"/>
                  </a:cubicBezTo>
                  <a:cubicBezTo>
                    <a:pt x="200" y="36"/>
                    <a:pt x="200" y="36"/>
                    <a:pt x="200" y="36"/>
                  </a:cubicBezTo>
                  <a:cubicBezTo>
                    <a:pt x="202" y="39"/>
                    <a:pt x="202" y="39"/>
                    <a:pt x="202" y="39"/>
                  </a:cubicBezTo>
                  <a:cubicBezTo>
                    <a:pt x="202" y="40"/>
                    <a:pt x="205" y="41"/>
                    <a:pt x="210" y="41"/>
                  </a:cubicBezTo>
                  <a:cubicBezTo>
                    <a:pt x="210" y="41"/>
                    <a:pt x="210" y="41"/>
                    <a:pt x="210" y="41"/>
                  </a:cubicBezTo>
                  <a:cubicBezTo>
                    <a:pt x="215" y="41"/>
                    <a:pt x="218" y="40"/>
                    <a:pt x="218" y="39"/>
                  </a:cubicBezTo>
                  <a:cubicBezTo>
                    <a:pt x="220" y="36"/>
                    <a:pt x="220" y="36"/>
                    <a:pt x="220" y="36"/>
                  </a:cubicBezTo>
                  <a:cubicBezTo>
                    <a:pt x="221" y="36"/>
                    <a:pt x="221" y="36"/>
                    <a:pt x="221" y="36"/>
                  </a:cubicBezTo>
                  <a:cubicBezTo>
                    <a:pt x="227" y="32"/>
                    <a:pt x="235" y="29"/>
                    <a:pt x="242" y="29"/>
                  </a:cubicBezTo>
                  <a:cubicBezTo>
                    <a:pt x="392" y="42"/>
                    <a:pt x="392" y="42"/>
                    <a:pt x="392" y="42"/>
                  </a:cubicBezTo>
                  <a:cubicBezTo>
                    <a:pt x="392" y="42"/>
                    <a:pt x="393" y="42"/>
                    <a:pt x="394" y="42"/>
                  </a:cubicBezTo>
                  <a:cubicBezTo>
                    <a:pt x="398" y="42"/>
                    <a:pt x="402" y="38"/>
                    <a:pt x="402" y="34"/>
                  </a:cubicBezTo>
                  <a:cubicBezTo>
                    <a:pt x="402" y="30"/>
                    <a:pt x="399" y="26"/>
                    <a:pt x="395" y="26"/>
                  </a:cubicBezTo>
                  <a:cubicBezTo>
                    <a:pt x="394" y="26"/>
                    <a:pt x="394" y="26"/>
                    <a:pt x="394" y="26"/>
                  </a:cubicBezTo>
                  <a:cubicBezTo>
                    <a:pt x="246" y="19"/>
                    <a:pt x="246" y="19"/>
                    <a:pt x="246" y="19"/>
                  </a:cubicBezTo>
                  <a:cubicBezTo>
                    <a:pt x="246" y="19"/>
                    <a:pt x="246" y="19"/>
                    <a:pt x="246" y="19"/>
                  </a:cubicBezTo>
                  <a:cubicBezTo>
                    <a:pt x="244" y="19"/>
                    <a:pt x="243" y="20"/>
                    <a:pt x="242" y="20"/>
                  </a:cubicBezTo>
                  <a:cubicBezTo>
                    <a:pt x="239" y="27"/>
                    <a:pt x="234" y="28"/>
                    <a:pt x="231" y="28"/>
                  </a:cubicBezTo>
                  <a:cubicBezTo>
                    <a:pt x="227" y="28"/>
                    <a:pt x="223" y="25"/>
                    <a:pt x="221" y="20"/>
                  </a:cubicBezTo>
                  <a:cubicBezTo>
                    <a:pt x="220" y="19"/>
                    <a:pt x="219" y="19"/>
                    <a:pt x="217" y="19"/>
                  </a:cubicBezTo>
                  <a:cubicBezTo>
                    <a:pt x="203" y="19"/>
                    <a:pt x="203" y="19"/>
                    <a:pt x="203" y="19"/>
                  </a:cubicBezTo>
                  <a:cubicBezTo>
                    <a:pt x="201" y="19"/>
                    <a:pt x="200" y="19"/>
                    <a:pt x="199" y="20"/>
                  </a:cubicBezTo>
                  <a:cubicBezTo>
                    <a:pt x="197" y="25"/>
                    <a:pt x="193" y="28"/>
                    <a:pt x="189" y="28"/>
                  </a:cubicBezTo>
                  <a:cubicBezTo>
                    <a:pt x="186" y="28"/>
                    <a:pt x="181" y="27"/>
                    <a:pt x="178" y="20"/>
                  </a:cubicBezTo>
                  <a:cubicBezTo>
                    <a:pt x="177" y="20"/>
                    <a:pt x="176" y="19"/>
                    <a:pt x="174" y="19"/>
                  </a:cubicBezTo>
                  <a:cubicBezTo>
                    <a:pt x="26" y="26"/>
                    <a:pt x="26" y="26"/>
                    <a:pt x="26" y="26"/>
                  </a:cubicBezTo>
                  <a:cubicBezTo>
                    <a:pt x="26" y="26"/>
                    <a:pt x="26" y="26"/>
                    <a:pt x="26" y="26"/>
                  </a:cubicBezTo>
                  <a:close/>
                </a:path>
              </a:pathLst>
            </a:custGeom>
            <a:grpFill/>
            <a:ln>
              <a:noFill/>
            </a:ln>
          </p:spPr>
          <p:txBody>
            <a:bodyPr/>
            <a:lstStyle/>
            <a:p>
              <a:pPr eaLnBrk="1" fontAlgn="auto" hangingPunct="1">
                <a:defRPr/>
              </a:pPr>
              <a:endParaRPr lang="zh-CN" altLang="en-US" noProof="1"/>
            </a:p>
          </p:txBody>
        </p:sp>
        <p:sp>
          <p:nvSpPr>
            <p:cNvPr id="9" name="Freeform 89">
              <a:extLst>
                <a:ext uri="{FF2B5EF4-FFF2-40B4-BE49-F238E27FC236}">
                  <a16:creationId xmlns:a16="http://schemas.microsoft.com/office/drawing/2014/main" id="{945FC2B2-A85C-4883-B690-0A9A447CBC08}"/>
                </a:ext>
              </a:extLst>
            </p:cNvPr>
            <p:cNvSpPr/>
            <p:nvPr/>
          </p:nvSpPr>
          <p:spPr bwMode="auto">
            <a:xfrm>
              <a:off x="5354638" y="3525838"/>
              <a:ext cx="669925" cy="163513"/>
            </a:xfrm>
            <a:custGeom>
              <a:avLst/>
              <a:gdLst>
                <a:gd name="T0" fmla="*/ 169 w 177"/>
                <a:gd name="T1" fmla="*/ 37 h 43"/>
                <a:gd name="T2" fmla="*/ 168 w 177"/>
                <a:gd name="T3" fmla="*/ 36 h 43"/>
                <a:gd name="T4" fmla="*/ 92 w 177"/>
                <a:gd name="T5" fmla="*/ 1 h 43"/>
                <a:gd name="T6" fmla="*/ 75 w 177"/>
                <a:gd name="T7" fmla="*/ 0 h 43"/>
                <a:gd name="T8" fmla="*/ 18 w 177"/>
                <a:gd name="T9" fmla="*/ 15 h 43"/>
                <a:gd name="T10" fmla="*/ 3 w 177"/>
                <a:gd name="T11" fmla="*/ 29 h 43"/>
                <a:gd name="T12" fmla="*/ 1 w 177"/>
                <a:gd name="T13" fmla="*/ 39 h 43"/>
                <a:gd name="T14" fmla="*/ 9 w 177"/>
                <a:gd name="T15" fmla="*/ 43 h 43"/>
                <a:gd name="T16" fmla="*/ 177 w 177"/>
                <a:gd name="T17" fmla="*/ 43 h 43"/>
                <a:gd name="T18" fmla="*/ 169 w 177"/>
                <a:gd name="T19"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7" h="43">
                  <a:moveTo>
                    <a:pt x="169" y="37"/>
                  </a:moveTo>
                  <a:cubicBezTo>
                    <a:pt x="168" y="36"/>
                    <a:pt x="168" y="36"/>
                    <a:pt x="168" y="36"/>
                  </a:cubicBezTo>
                  <a:cubicBezTo>
                    <a:pt x="141" y="16"/>
                    <a:pt x="115" y="5"/>
                    <a:pt x="92" y="1"/>
                  </a:cubicBezTo>
                  <a:cubicBezTo>
                    <a:pt x="87" y="1"/>
                    <a:pt x="81" y="0"/>
                    <a:pt x="75" y="0"/>
                  </a:cubicBezTo>
                  <a:cubicBezTo>
                    <a:pt x="40" y="0"/>
                    <a:pt x="18" y="15"/>
                    <a:pt x="18" y="15"/>
                  </a:cubicBezTo>
                  <a:cubicBezTo>
                    <a:pt x="16" y="16"/>
                    <a:pt x="6" y="23"/>
                    <a:pt x="3" y="29"/>
                  </a:cubicBezTo>
                  <a:cubicBezTo>
                    <a:pt x="1" y="33"/>
                    <a:pt x="0" y="36"/>
                    <a:pt x="1" y="39"/>
                  </a:cubicBezTo>
                  <a:cubicBezTo>
                    <a:pt x="3" y="42"/>
                    <a:pt x="5" y="43"/>
                    <a:pt x="9" y="43"/>
                  </a:cubicBezTo>
                  <a:cubicBezTo>
                    <a:pt x="177" y="43"/>
                    <a:pt x="177" y="43"/>
                    <a:pt x="177" y="43"/>
                  </a:cubicBezTo>
                  <a:cubicBezTo>
                    <a:pt x="174" y="40"/>
                    <a:pt x="170" y="37"/>
                    <a:pt x="169" y="37"/>
                  </a:cubicBezTo>
                  <a:close/>
                </a:path>
              </a:pathLst>
            </a:custGeom>
            <a:grpFill/>
            <a:ln>
              <a:noFill/>
            </a:ln>
          </p:spPr>
          <p:txBody>
            <a:bodyPr/>
            <a:lstStyle/>
            <a:p>
              <a:pPr eaLnBrk="1" fontAlgn="auto" hangingPunct="1">
                <a:defRPr/>
              </a:pPr>
              <a:endParaRPr lang="zh-CN" altLang="en-US" noProof="1"/>
            </a:p>
          </p:txBody>
        </p:sp>
        <p:sp>
          <p:nvSpPr>
            <p:cNvPr id="10" name="Freeform 90">
              <a:extLst>
                <a:ext uri="{FF2B5EF4-FFF2-40B4-BE49-F238E27FC236}">
                  <a16:creationId xmlns:a16="http://schemas.microsoft.com/office/drawing/2014/main" id="{CB7527B2-929A-4D67-8D7A-7EB196127A49}"/>
                </a:ext>
              </a:extLst>
            </p:cNvPr>
            <p:cNvSpPr/>
            <p:nvPr/>
          </p:nvSpPr>
          <p:spPr bwMode="auto">
            <a:xfrm>
              <a:off x="6175375" y="3063876"/>
              <a:ext cx="654050" cy="571500"/>
            </a:xfrm>
            <a:custGeom>
              <a:avLst/>
              <a:gdLst>
                <a:gd name="T0" fmla="*/ 171 w 173"/>
                <a:gd name="T1" fmla="*/ 114 h 151"/>
                <a:gd name="T2" fmla="*/ 157 w 173"/>
                <a:gd name="T3" fmla="*/ 87 h 151"/>
                <a:gd name="T4" fmla="*/ 157 w 173"/>
                <a:gd name="T5" fmla="*/ 86 h 151"/>
                <a:gd name="T6" fmla="*/ 123 w 173"/>
                <a:gd name="T7" fmla="*/ 21 h 151"/>
                <a:gd name="T8" fmla="*/ 116 w 173"/>
                <a:gd name="T9" fmla="*/ 8 h 151"/>
                <a:gd name="T10" fmla="*/ 115 w 173"/>
                <a:gd name="T11" fmla="*/ 7 h 151"/>
                <a:gd name="T12" fmla="*/ 87 w 173"/>
                <a:gd name="T13" fmla="*/ 0 h 151"/>
                <a:gd name="T14" fmla="*/ 101 w 173"/>
                <a:gd name="T15" fmla="*/ 24 h 151"/>
                <a:gd name="T16" fmla="*/ 103 w 173"/>
                <a:gd name="T17" fmla="*/ 45 h 151"/>
                <a:gd name="T18" fmla="*/ 88 w 173"/>
                <a:gd name="T19" fmla="*/ 59 h 151"/>
                <a:gd name="T20" fmla="*/ 38 w 173"/>
                <a:gd name="T21" fmla="*/ 87 h 151"/>
                <a:gd name="T22" fmla="*/ 1 w 173"/>
                <a:gd name="T23" fmla="*/ 149 h 151"/>
                <a:gd name="T24" fmla="*/ 0 w 173"/>
                <a:gd name="T25" fmla="*/ 151 h 151"/>
                <a:gd name="T26" fmla="*/ 1 w 173"/>
                <a:gd name="T27" fmla="*/ 151 h 151"/>
                <a:gd name="T28" fmla="*/ 9 w 173"/>
                <a:gd name="T29" fmla="*/ 146 h 151"/>
                <a:gd name="T30" fmla="*/ 86 w 173"/>
                <a:gd name="T31" fmla="*/ 112 h 151"/>
                <a:gd name="T32" fmla="*/ 113 w 173"/>
                <a:gd name="T33" fmla="*/ 109 h 151"/>
                <a:gd name="T34" fmla="*/ 165 w 173"/>
                <a:gd name="T35" fmla="*/ 120 h 151"/>
                <a:gd name="T36" fmla="*/ 169 w 173"/>
                <a:gd name="T37" fmla="*/ 121 h 151"/>
                <a:gd name="T38" fmla="*/ 172 w 173"/>
                <a:gd name="T39" fmla="*/ 120 h 151"/>
                <a:gd name="T40" fmla="*/ 171 w 173"/>
                <a:gd name="T41" fmla="*/ 114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3" h="151">
                  <a:moveTo>
                    <a:pt x="171" y="114"/>
                  </a:moveTo>
                  <a:cubicBezTo>
                    <a:pt x="157" y="87"/>
                    <a:pt x="157" y="87"/>
                    <a:pt x="157" y="87"/>
                  </a:cubicBezTo>
                  <a:cubicBezTo>
                    <a:pt x="157" y="86"/>
                    <a:pt x="157" y="86"/>
                    <a:pt x="157" y="86"/>
                  </a:cubicBezTo>
                  <a:cubicBezTo>
                    <a:pt x="123" y="21"/>
                    <a:pt x="123" y="21"/>
                    <a:pt x="123" y="21"/>
                  </a:cubicBezTo>
                  <a:cubicBezTo>
                    <a:pt x="120" y="17"/>
                    <a:pt x="117" y="11"/>
                    <a:pt x="116" y="8"/>
                  </a:cubicBezTo>
                  <a:cubicBezTo>
                    <a:pt x="115" y="7"/>
                    <a:pt x="115" y="7"/>
                    <a:pt x="115" y="7"/>
                  </a:cubicBezTo>
                  <a:cubicBezTo>
                    <a:pt x="115" y="7"/>
                    <a:pt x="101" y="0"/>
                    <a:pt x="87" y="0"/>
                  </a:cubicBezTo>
                  <a:cubicBezTo>
                    <a:pt x="101" y="24"/>
                    <a:pt x="101" y="24"/>
                    <a:pt x="101" y="24"/>
                  </a:cubicBezTo>
                  <a:cubicBezTo>
                    <a:pt x="105" y="31"/>
                    <a:pt x="105" y="38"/>
                    <a:pt x="103" y="45"/>
                  </a:cubicBezTo>
                  <a:cubicBezTo>
                    <a:pt x="100" y="51"/>
                    <a:pt x="95" y="56"/>
                    <a:pt x="88" y="59"/>
                  </a:cubicBezTo>
                  <a:cubicBezTo>
                    <a:pt x="85" y="60"/>
                    <a:pt x="56" y="71"/>
                    <a:pt x="38" y="87"/>
                  </a:cubicBezTo>
                  <a:cubicBezTo>
                    <a:pt x="19" y="105"/>
                    <a:pt x="8" y="123"/>
                    <a:pt x="1" y="149"/>
                  </a:cubicBezTo>
                  <a:cubicBezTo>
                    <a:pt x="0" y="151"/>
                    <a:pt x="0" y="151"/>
                    <a:pt x="0" y="151"/>
                  </a:cubicBezTo>
                  <a:cubicBezTo>
                    <a:pt x="0" y="151"/>
                    <a:pt x="1" y="151"/>
                    <a:pt x="1" y="151"/>
                  </a:cubicBezTo>
                  <a:cubicBezTo>
                    <a:pt x="3" y="149"/>
                    <a:pt x="6" y="147"/>
                    <a:pt x="9" y="146"/>
                  </a:cubicBezTo>
                  <a:cubicBezTo>
                    <a:pt x="9" y="146"/>
                    <a:pt x="42" y="125"/>
                    <a:pt x="86" y="112"/>
                  </a:cubicBezTo>
                  <a:cubicBezTo>
                    <a:pt x="95" y="110"/>
                    <a:pt x="104" y="109"/>
                    <a:pt x="113" y="109"/>
                  </a:cubicBezTo>
                  <a:cubicBezTo>
                    <a:pt x="141" y="109"/>
                    <a:pt x="165" y="120"/>
                    <a:pt x="165" y="120"/>
                  </a:cubicBezTo>
                  <a:cubicBezTo>
                    <a:pt x="167" y="121"/>
                    <a:pt x="168" y="121"/>
                    <a:pt x="169" y="121"/>
                  </a:cubicBezTo>
                  <a:cubicBezTo>
                    <a:pt x="171" y="121"/>
                    <a:pt x="172" y="120"/>
                    <a:pt x="172" y="120"/>
                  </a:cubicBezTo>
                  <a:cubicBezTo>
                    <a:pt x="173" y="118"/>
                    <a:pt x="172" y="116"/>
                    <a:pt x="171" y="114"/>
                  </a:cubicBezTo>
                  <a:close/>
                </a:path>
              </a:pathLst>
            </a:custGeom>
            <a:grpFill/>
            <a:ln>
              <a:noFill/>
            </a:ln>
          </p:spPr>
          <p:txBody>
            <a:bodyPr/>
            <a:lstStyle/>
            <a:p>
              <a:pPr eaLnBrk="1" fontAlgn="auto" hangingPunct="1">
                <a:defRPr/>
              </a:pPr>
              <a:endParaRPr lang="zh-CN" altLang="en-US" noProof="1"/>
            </a:p>
          </p:txBody>
        </p:sp>
      </p:grpSp>
      <p:sp>
        <p:nvSpPr>
          <p:cNvPr id="4102" name="文本框 11">
            <a:extLst>
              <a:ext uri="{FF2B5EF4-FFF2-40B4-BE49-F238E27FC236}">
                <a16:creationId xmlns:a16="http://schemas.microsoft.com/office/drawing/2014/main" id="{99F81CD7-EDA6-4548-912F-8E29F0C5F6BF}"/>
              </a:ext>
            </a:extLst>
          </p:cNvPr>
          <p:cNvSpPr txBox="1">
            <a:spLocks noChangeArrowheads="1"/>
          </p:cNvSpPr>
          <p:nvPr/>
        </p:nvSpPr>
        <p:spPr bwMode="auto">
          <a:xfrm>
            <a:off x="1738313" y="552450"/>
            <a:ext cx="203132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eaLnBrk="1" hangingPunct="1">
              <a:lnSpc>
                <a:spcPct val="100000"/>
              </a:lnSpc>
              <a:spcBef>
                <a:spcPct val="0"/>
              </a:spcBef>
              <a:buFontTx/>
              <a:buNone/>
            </a:pPr>
            <a:r>
              <a:rPr lang="zh-CN" altLang="en-US" sz="3600" dirty="0">
                <a:solidFill>
                  <a:schemeClr val="bg1"/>
                </a:solidFill>
              </a:rPr>
              <a:t>系统设计</a:t>
            </a:r>
          </a:p>
        </p:txBody>
      </p:sp>
      <p:sp>
        <p:nvSpPr>
          <p:cNvPr id="14" name="文本框 13">
            <a:extLst>
              <a:ext uri="{FF2B5EF4-FFF2-40B4-BE49-F238E27FC236}">
                <a16:creationId xmlns:a16="http://schemas.microsoft.com/office/drawing/2014/main" id="{464036A5-A17A-4790-9F57-4D9690B468E7}"/>
              </a:ext>
            </a:extLst>
          </p:cNvPr>
          <p:cNvSpPr txBox="1"/>
          <p:nvPr/>
        </p:nvSpPr>
        <p:spPr>
          <a:xfrm>
            <a:off x="3583710" y="1466850"/>
            <a:ext cx="4765964" cy="461665"/>
          </a:xfrm>
          <a:prstGeom prst="rect">
            <a:avLst/>
          </a:prstGeom>
          <a:noFill/>
        </p:spPr>
        <p:txBody>
          <a:bodyPr wrap="square">
            <a:spAutoFit/>
          </a:bodyPr>
          <a:lstStyle/>
          <a:p>
            <a:r>
              <a:rPr lang="zh-CN" altLang="zh-CN" sz="2400" dirty="0">
                <a:effectLst/>
                <a:latin typeface="+mj-ea"/>
                <a:ea typeface="+mj-ea"/>
                <a:cs typeface="Times New Roman" panose="02020603050405020304" pitchFamily="18" charset="0"/>
              </a:rPr>
              <a:t>多粒度大气污染时间演变态势分析</a:t>
            </a:r>
            <a:endParaRPr lang="zh-CN" altLang="en-US" sz="2400" dirty="0">
              <a:latin typeface="+mj-ea"/>
              <a:ea typeface="+mj-ea"/>
            </a:endParaRPr>
          </a:p>
        </p:txBody>
      </p:sp>
      <p:sp>
        <p:nvSpPr>
          <p:cNvPr id="16" name="文本框 15">
            <a:extLst>
              <a:ext uri="{FF2B5EF4-FFF2-40B4-BE49-F238E27FC236}">
                <a16:creationId xmlns:a16="http://schemas.microsoft.com/office/drawing/2014/main" id="{D44BAA5B-5D40-44D5-8400-105579B64A17}"/>
              </a:ext>
            </a:extLst>
          </p:cNvPr>
          <p:cNvSpPr txBox="1"/>
          <p:nvPr/>
        </p:nvSpPr>
        <p:spPr>
          <a:xfrm>
            <a:off x="1254268" y="2023765"/>
            <a:ext cx="10095345" cy="369332"/>
          </a:xfrm>
          <a:prstGeom prst="rect">
            <a:avLst/>
          </a:prstGeom>
          <a:noFill/>
        </p:spPr>
        <p:txBody>
          <a:bodyPr wrap="square">
            <a:spAutoFit/>
          </a:bodyPr>
          <a:lstStyle/>
          <a:p>
            <a:r>
              <a:rPr lang="zh-CN" altLang="en-US" sz="1800" dirty="0">
                <a:effectLst/>
                <a:latin typeface="+mj-ea"/>
                <a:ea typeface="+mj-ea"/>
                <a:cs typeface="Times New Roman" panose="02020603050405020304" pitchFamily="18" charset="0"/>
              </a:rPr>
              <a:t>系统</a:t>
            </a:r>
            <a:r>
              <a:rPr lang="zh-CN" altLang="zh-CN" sz="1800" dirty="0">
                <a:effectLst/>
                <a:latin typeface="+mj-ea"/>
                <a:ea typeface="+mj-ea"/>
                <a:cs typeface="Times New Roman" panose="02020603050405020304" pitchFamily="18" charset="0"/>
              </a:rPr>
              <a:t>从多重时间粒度进行大气污染物分析建模，从过去、未来两重时间角度对污染物变化进行描述</a:t>
            </a:r>
            <a:endParaRPr lang="zh-CN" altLang="en-US" dirty="0">
              <a:latin typeface="+mj-ea"/>
              <a:ea typeface="+mj-ea"/>
            </a:endParaRPr>
          </a:p>
        </p:txBody>
      </p:sp>
      <p:pic>
        <p:nvPicPr>
          <p:cNvPr id="17" name="图片 16">
            <a:extLst>
              <a:ext uri="{FF2B5EF4-FFF2-40B4-BE49-F238E27FC236}">
                <a16:creationId xmlns:a16="http://schemas.microsoft.com/office/drawing/2014/main" id="{C7926639-01B9-418B-AD04-E0D994A6B3D1}"/>
              </a:ext>
            </a:extLst>
          </p:cNvPr>
          <p:cNvPicPr/>
          <p:nvPr/>
        </p:nvPicPr>
        <p:blipFill>
          <a:blip r:embed="rId2" cstate="screen">
            <a:extLst>
              <a:ext uri="{28A0092B-C50C-407E-A947-70E740481C1C}">
                <a14:useLocalDpi xmlns:a14="http://schemas.microsoft.com/office/drawing/2010/main"/>
              </a:ext>
            </a:extLst>
          </a:blip>
          <a:stretch>
            <a:fillRect/>
          </a:stretch>
        </p:blipFill>
        <p:spPr>
          <a:xfrm>
            <a:off x="1466438" y="2636016"/>
            <a:ext cx="3886846" cy="3546532"/>
          </a:xfrm>
          <a:prstGeom prst="rect">
            <a:avLst/>
          </a:prstGeom>
        </p:spPr>
      </p:pic>
      <p:pic>
        <p:nvPicPr>
          <p:cNvPr id="18" name="图片 17">
            <a:extLst>
              <a:ext uri="{FF2B5EF4-FFF2-40B4-BE49-F238E27FC236}">
                <a16:creationId xmlns:a16="http://schemas.microsoft.com/office/drawing/2014/main" id="{E0218FE3-0C66-4F56-A53E-CDB500D2B553}"/>
              </a:ext>
            </a:extLst>
          </p:cNvPr>
          <p:cNvPicPr/>
          <p:nvPr/>
        </p:nvPicPr>
        <p:blipFill>
          <a:blip r:embed="rId3">
            <a:extLst>
              <a:ext uri="{28A0092B-C50C-407E-A947-70E740481C1C}">
                <a14:useLocalDpi xmlns:a14="http://schemas.microsoft.com/office/drawing/2010/main"/>
              </a:ext>
            </a:extLst>
          </a:blip>
          <a:stretch>
            <a:fillRect/>
          </a:stretch>
        </p:blipFill>
        <p:spPr>
          <a:xfrm>
            <a:off x="6668655" y="2636014"/>
            <a:ext cx="4056907" cy="3546533"/>
          </a:xfrm>
          <a:prstGeom prst="rect">
            <a:avLst/>
          </a:prstGeom>
        </p:spPr>
      </p:pic>
      <p:sp>
        <p:nvSpPr>
          <p:cNvPr id="20" name="文本框 19">
            <a:extLst>
              <a:ext uri="{FF2B5EF4-FFF2-40B4-BE49-F238E27FC236}">
                <a16:creationId xmlns:a16="http://schemas.microsoft.com/office/drawing/2014/main" id="{3D3E1E4B-5F01-4764-80D9-D7722D36A004}"/>
              </a:ext>
            </a:extLst>
          </p:cNvPr>
          <p:cNvSpPr txBox="1"/>
          <p:nvPr/>
        </p:nvSpPr>
        <p:spPr>
          <a:xfrm>
            <a:off x="1832072" y="6275556"/>
            <a:ext cx="3155577" cy="369332"/>
          </a:xfrm>
          <a:prstGeom prst="rect">
            <a:avLst/>
          </a:prstGeom>
          <a:noFill/>
        </p:spPr>
        <p:txBody>
          <a:bodyPr wrap="square">
            <a:spAutoFit/>
          </a:bodyPr>
          <a:lstStyle/>
          <a:p>
            <a:r>
              <a:rPr lang="zh-CN" altLang="zh-CN" sz="1800" dirty="0">
                <a:effectLst/>
                <a:latin typeface="+mj-ea"/>
                <a:ea typeface="+mj-ea"/>
                <a:cs typeface="Times New Roman" panose="02020603050405020304" pitchFamily="18" charset="0"/>
              </a:rPr>
              <a:t>省份历年污染情况对比气泡图</a:t>
            </a:r>
            <a:endParaRPr lang="zh-CN" altLang="en-US" dirty="0">
              <a:latin typeface="+mj-ea"/>
              <a:ea typeface="+mj-ea"/>
            </a:endParaRPr>
          </a:p>
        </p:txBody>
      </p:sp>
      <p:sp>
        <p:nvSpPr>
          <p:cNvPr id="22" name="文本框 21">
            <a:extLst>
              <a:ext uri="{FF2B5EF4-FFF2-40B4-BE49-F238E27FC236}">
                <a16:creationId xmlns:a16="http://schemas.microsoft.com/office/drawing/2014/main" id="{CB5592AC-E399-4AE5-AEBD-85BFC944A952}"/>
              </a:ext>
            </a:extLst>
          </p:cNvPr>
          <p:cNvSpPr txBox="1"/>
          <p:nvPr/>
        </p:nvSpPr>
        <p:spPr>
          <a:xfrm>
            <a:off x="6886780" y="6275556"/>
            <a:ext cx="3620655" cy="369332"/>
          </a:xfrm>
          <a:prstGeom prst="rect">
            <a:avLst/>
          </a:prstGeom>
          <a:noFill/>
        </p:spPr>
        <p:txBody>
          <a:bodyPr wrap="square">
            <a:spAutoFit/>
          </a:bodyPr>
          <a:lstStyle/>
          <a:p>
            <a:r>
              <a:rPr lang="zh-CN" altLang="zh-CN" sz="1800" dirty="0">
                <a:effectLst/>
                <a:latin typeface="+mj-ea"/>
                <a:ea typeface="+mj-ea"/>
                <a:cs typeface="Times New Roman" panose="02020603050405020304" pitchFamily="18" charset="0"/>
              </a:rPr>
              <a:t>污染物线圈图与污染物排行条形图</a:t>
            </a:r>
            <a:endParaRPr lang="zh-CN" altLang="en-US" dirty="0">
              <a:latin typeface="+mj-ea"/>
              <a:ea typeface="+mj-ea"/>
            </a:endParaRPr>
          </a:p>
        </p:txBody>
      </p:sp>
    </p:spTree>
    <p:extLst>
      <p:ext uri="{BB962C8B-B14F-4D97-AF65-F5344CB8AC3E}">
        <p14:creationId xmlns:p14="http://schemas.microsoft.com/office/powerpoint/2010/main" val="40680444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任意多边形 10">
            <a:extLst>
              <a:ext uri="{FF2B5EF4-FFF2-40B4-BE49-F238E27FC236}">
                <a16:creationId xmlns:a16="http://schemas.microsoft.com/office/drawing/2014/main" id="{C617FFB9-5A20-4C30-B12B-E66DCAF7FB2C}"/>
              </a:ext>
            </a:extLst>
          </p:cNvPr>
          <p:cNvSpPr/>
          <p:nvPr/>
        </p:nvSpPr>
        <p:spPr>
          <a:xfrm rot="5400000">
            <a:off x="1882775" y="-1425575"/>
            <a:ext cx="914400" cy="4679950"/>
          </a:xfrm>
          <a:custGeom>
            <a:avLst/>
            <a:gdLst>
              <a:gd name="connsiteX0" fmla="*/ 0 w 990604"/>
              <a:gd name="connsiteY0" fmla="*/ 5956738 h 5956738"/>
              <a:gd name="connsiteX1" fmla="*/ 0 w 990604"/>
              <a:gd name="connsiteY1" fmla="*/ 317938 h 5956738"/>
              <a:gd name="connsiteX2" fmla="*/ 6 w 990604"/>
              <a:gd name="connsiteY2" fmla="*/ 317938 h 5956738"/>
              <a:gd name="connsiteX3" fmla="*/ 495305 w 990604"/>
              <a:gd name="connsiteY3" fmla="*/ 0 h 5956738"/>
              <a:gd name="connsiteX4" fmla="*/ 990604 w 990604"/>
              <a:gd name="connsiteY4" fmla="*/ 317938 h 5956738"/>
              <a:gd name="connsiteX5" fmla="*/ 990601 w 990604"/>
              <a:gd name="connsiteY5" fmla="*/ 317938 h 5956738"/>
              <a:gd name="connsiteX6" fmla="*/ 990601 w 990604"/>
              <a:gd name="connsiteY6" fmla="*/ 5956738 h 5956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0604" h="5956738">
                <a:moveTo>
                  <a:pt x="0" y="5956738"/>
                </a:moveTo>
                <a:lnTo>
                  <a:pt x="0" y="317938"/>
                </a:lnTo>
                <a:lnTo>
                  <a:pt x="6" y="317938"/>
                </a:lnTo>
                <a:lnTo>
                  <a:pt x="495305" y="0"/>
                </a:lnTo>
                <a:lnTo>
                  <a:pt x="990604" y="317938"/>
                </a:lnTo>
                <a:lnTo>
                  <a:pt x="990601" y="317938"/>
                </a:lnTo>
                <a:lnTo>
                  <a:pt x="990601" y="5956738"/>
                </a:lnTo>
                <a:close/>
              </a:path>
            </a:pathLst>
          </a:custGeom>
          <a:solidFill>
            <a:srgbClr val="4B649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sp>
        <p:nvSpPr>
          <p:cNvPr id="2" name="椭圆 1">
            <a:extLst>
              <a:ext uri="{FF2B5EF4-FFF2-40B4-BE49-F238E27FC236}">
                <a16:creationId xmlns:a16="http://schemas.microsoft.com/office/drawing/2014/main" id="{29E0C9E5-ECB7-4FA6-904C-4E7681A89B81}"/>
              </a:ext>
            </a:extLst>
          </p:cNvPr>
          <p:cNvSpPr/>
          <p:nvPr/>
        </p:nvSpPr>
        <p:spPr>
          <a:xfrm>
            <a:off x="323850" y="247650"/>
            <a:ext cx="1333500" cy="1333500"/>
          </a:xfrm>
          <a:prstGeom prst="ellipse">
            <a:avLst/>
          </a:prstGeom>
          <a:solidFill>
            <a:schemeClr val="bg1"/>
          </a:solidFill>
          <a:ln w="38100">
            <a:solidFill>
              <a:srgbClr val="4B649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grpSp>
        <p:nvGrpSpPr>
          <p:cNvPr id="3" name="组合 2">
            <a:extLst>
              <a:ext uri="{FF2B5EF4-FFF2-40B4-BE49-F238E27FC236}">
                <a16:creationId xmlns:a16="http://schemas.microsoft.com/office/drawing/2014/main" id="{934248B9-D327-49AD-9C1B-2D5E64779A22}"/>
              </a:ext>
            </a:extLst>
          </p:cNvPr>
          <p:cNvGrpSpPr/>
          <p:nvPr/>
        </p:nvGrpSpPr>
        <p:grpSpPr>
          <a:xfrm>
            <a:off x="475624" y="571426"/>
            <a:ext cx="1029952" cy="685949"/>
            <a:chOff x="5302250" y="2903538"/>
            <a:chExt cx="1587500" cy="1057276"/>
          </a:xfrm>
          <a:solidFill>
            <a:srgbClr val="4B649F"/>
          </a:solidFill>
        </p:grpSpPr>
        <p:sp>
          <p:nvSpPr>
            <p:cNvPr id="4" name="Freeform 84">
              <a:extLst>
                <a:ext uri="{FF2B5EF4-FFF2-40B4-BE49-F238E27FC236}">
                  <a16:creationId xmlns:a16="http://schemas.microsoft.com/office/drawing/2014/main" id="{9C8853F9-9284-421F-B942-D665B3C9820F}"/>
                </a:ext>
              </a:extLst>
            </p:cNvPr>
            <p:cNvSpPr/>
            <p:nvPr/>
          </p:nvSpPr>
          <p:spPr bwMode="auto">
            <a:xfrm>
              <a:off x="5362575" y="3040063"/>
              <a:ext cx="706438" cy="614363"/>
            </a:xfrm>
            <a:custGeom>
              <a:avLst/>
              <a:gdLst>
                <a:gd name="T0" fmla="*/ 181 w 187"/>
                <a:gd name="T1" fmla="*/ 49 h 162"/>
                <a:gd name="T2" fmla="*/ 187 w 187"/>
                <a:gd name="T3" fmla="*/ 66 h 162"/>
                <a:gd name="T4" fmla="*/ 187 w 187"/>
                <a:gd name="T5" fmla="*/ 162 h 162"/>
                <a:gd name="T6" fmla="*/ 176 w 187"/>
                <a:gd name="T7" fmla="*/ 153 h 162"/>
                <a:gd name="T8" fmla="*/ 92 w 187"/>
                <a:gd name="T9" fmla="*/ 115 h 162"/>
                <a:gd name="T10" fmla="*/ 73 w 187"/>
                <a:gd name="T11" fmla="*/ 114 h 162"/>
                <a:gd name="T12" fmla="*/ 8 w 187"/>
                <a:gd name="T13" fmla="*/ 131 h 162"/>
                <a:gd name="T14" fmla="*/ 1 w 187"/>
                <a:gd name="T15" fmla="*/ 131 h 162"/>
                <a:gd name="T16" fmla="*/ 2 w 187"/>
                <a:gd name="T17" fmla="*/ 126 h 162"/>
                <a:gd name="T18" fmla="*/ 26 w 187"/>
                <a:gd name="T19" fmla="*/ 70 h 162"/>
                <a:gd name="T20" fmla="*/ 48 w 187"/>
                <a:gd name="T21" fmla="*/ 20 h 162"/>
                <a:gd name="T22" fmla="*/ 53 w 187"/>
                <a:gd name="T23" fmla="*/ 13 h 162"/>
                <a:gd name="T24" fmla="*/ 62 w 187"/>
                <a:gd name="T25" fmla="*/ 9 h 162"/>
                <a:gd name="T26" fmla="*/ 130 w 187"/>
                <a:gd name="T27" fmla="*/ 11 h 162"/>
                <a:gd name="T28" fmla="*/ 181 w 187"/>
                <a:gd name="T29" fmla="*/ 49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7" h="162">
                  <a:moveTo>
                    <a:pt x="181" y="49"/>
                  </a:moveTo>
                  <a:cubicBezTo>
                    <a:pt x="184" y="54"/>
                    <a:pt x="187" y="60"/>
                    <a:pt x="187" y="66"/>
                  </a:cubicBezTo>
                  <a:cubicBezTo>
                    <a:pt x="187" y="162"/>
                    <a:pt x="187" y="162"/>
                    <a:pt x="187" y="162"/>
                  </a:cubicBezTo>
                  <a:cubicBezTo>
                    <a:pt x="187" y="162"/>
                    <a:pt x="178" y="154"/>
                    <a:pt x="176" y="153"/>
                  </a:cubicBezTo>
                  <a:cubicBezTo>
                    <a:pt x="168" y="148"/>
                    <a:pt x="133" y="120"/>
                    <a:pt x="92" y="115"/>
                  </a:cubicBezTo>
                  <a:cubicBezTo>
                    <a:pt x="86" y="114"/>
                    <a:pt x="79" y="114"/>
                    <a:pt x="73" y="114"/>
                  </a:cubicBezTo>
                  <a:cubicBezTo>
                    <a:pt x="32" y="114"/>
                    <a:pt x="8" y="131"/>
                    <a:pt x="8" y="131"/>
                  </a:cubicBezTo>
                  <a:cubicBezTo>
                    <a:pt x="5" y="133"/>
                    <a:pt x="2" y="133"/>
                    <a:pt x="1" y="131"/>
                  </a:cubicBezTo>
                  <a:cubicBezTo>
                    <a:pt x="0" y="130"/>
                    <a:pt x="1" y="128"/>
                    <a:pt x="2" y="126"/>
                  </a:cubicBezTo>
                  <a:cubicBezTo>
                    <a:pt x="26" y="70"/>
                    <a:pt x="26" y="70"/>
                    <a:pt x="26" y="70"/>
                  </a:cubicBezTo>
                  <a:cubicBezTo>
                    <a:pt x="48" y="20"/>
                    <a:pt x="48" y="20"/>
                    <a:pt x="48" y="20"/>
                  </a:cubicBezTo>
                  <a:cubicBezTo>
                    <a:pt x="49" y="18"/>
                    <a:pt x="51" y="15"/>
                    <a:pt x="53" y="13"/>
                  </a:cubicBezTo>
                  <a:cubicBezTo>
                    <a:pt x="55" y="11"/>
                    <a:pt x="59" y="10"/>
                    <a:pt x="62" y="9"/>
                  </a:cubicBezTo>
                  <a:cubicBezTo>
                    <a:pt x="65" y="9"/>
                    <a:pt x="98" y="0"/>
                    <a:pt x="130" y="11"/>
                  </a:cubicBezTo>
                  <a:cubicBezTo>
                    <a:pt x="163" y="22"/>
                    <a:pt x="179" y="45"/>
                    <a:pt x="181" y="49"/>
                  </a:cubicBezTo>
                  <a:close/>
                </a:path>
              </a:pathLst>
            </a:custGeom>
            <a:grpFill/>
            <a:ln>
              <a:noFill/>
            </a:ln>
          </p:spPr>
          <p:txBody>
            <a:bodyPr/>
            <a:lstStyle/>
            <a:p>
              <a:pPr eaLnBrk="1" fontAlgn="auto" hangingPunct="1">
                <a:defRPr/>
              </a:pPr>
              <a:endParaRPr lang="zh-CN" altLang="en-US" noProof="1"/>
            </a:p>
          </p:txBody>
        </p:sp>
        <p:sp>
          <p:nvSpPr>
            <p:cNvPr id="5" name="Freeform 85">
              <a:extLst>
                <a:ext uri="{FF2B5EF4-FFF2-40B4-BE49-F238E27FC236}">
                  <a16:creationId xmlns:a16="http://schemas.microsoft.com/office/drawing/2014/main" id="{DB97B227-0B03-44F8-9C4B-168C9F3DAC61}"/>
                </a:ext>
              </a:extLst>
            </p:cNvPr>
            <p:cNvSpPr/>
            <p:nvPr/>
          </p:nvSpPr>
          <p:spPr bwMode="auto">
            <a:xfrm>
              <a:off x="6115050" y="2903538"/>
              <a:ext cx="400050" cy="747713"/>
            </a:xfrm>
            <a:custGeom>
              <a:avLst/>
              <a:gdLst>
                <a:gd name="T0" fmla="*/ 44 w 106"/>
                <a:gd name="T1" fmla="*/ 119 h 197"/>
                <a:gd name="T2" fmla="*/ 3 w 106"/>
                <a:gd name="T3" fmla="*/ 187 h 197"/>
                <a:gd name="T4" fmla="*/ 0 w 106"/>
                <a:gd name="T5" fmla="*/ 197 h 197"/>
                <a:gd name="T6" fmla="*/ 0 w 106"/>
                <a:gd name="T7" fmla="*/ 83 h 197"/>
                <a:gd name="T8" fmla="*/ 1 w 106"/>
                <a:gd name="T9" fmla="*/ 64 h 197"/>
                <a:gd name="T10" fmla="*/ 16 w 106"/>
                <a:gd name="T11" fmla="*/ 29 h 197"/>
                <a:gd name="T12" fmla="*/ 49 w 106"/>
                <a:gd name="T13" fmla="*/ 1 h 197"/>
                <a:gd name="T14" fmla="*/ 54 w 106"/>
                <a:gd name="T15" fmla="*/ 0 h 197"/>
                <a:gd name="T16" fmla="*/ 64 w 106"/>
                <a:gd name="T17" fmla="*/ 6 h 197"/>
                <a:gd name="T18" fmla="*/ 85 w 106"/>
                <a:gd name="T19" fmla="*/ 42 h 197"/>
                <a:gd name="T20" fmla="*/ 86 w 106"/>
                <a:gd name="T21" fmla="*/ 42 h 197"/>
                <a:gd name="T22" fmla="*/ 104 w 106"/>
                <a:gd name="T23" fmla="*/ 74 h 197"/>
                <a:gd name="T24" fmla="*/ 105 w 106"/>
                <a:gd name="T25" fmla="*/ 82 h 197"/>
                <a:gd name="T26" fmla="*/ 99 w 106"/>
                <a:gd name="T27" fmla="*/ 87 h 197"/>
                <a:gd name="T28" fmla="*/ 44 w 106"/>
                <a:gd name="T29" fmla="*/ 119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6" h="197">
                  <a:moveTo>
                    <a:pt x="44" y="119"/>
                  </a:moveTo>
                  <a:cubicBezTo>
                    <a:pt x="25" y="137"/>
                    <a:pt x="12" y="156"/>
                    <a:pt x="3" y="187"/>
                  </a:cubicBezTo>
                  <a:cubicBezTo>
                    <a:pt x="0" y="197"/>
                    <a:pt x="0" y="197"/>
                    <a:pt x="0" y="197"/>
                  </a:cubicBezTo>
                  <a:cubicBezTo>
                    <a:pt x="0" y="83"/>
                    <a:pt x="0" y="83"/>
                    <a:pt x="0" y="83"/>
                  </a:cubicBezTo>
                  <a:cubicBezTo>
                    <a:pt x="0" y="77"/>
                    <a:pt x="0" y="69"/>
                    <a:pt x="1" y="64"/>
                  </a:cubicBezTo>
                  <a:cubicBezTo>
                    <a:pt x="1" y="63"/>
                    <a:pt x="3" y="47"/>
                    <a:pt x="16" y="29"/>
                  </a:cubicBezTo>
                  <a:cubicBezTo>
                    <a:pt x="30" y="11"/>
                    <a:pt x="48" y="1"/>
                    <a:pt x="49" y="1"/>
                  </a:cubicBezTo>
                  <a:cubicBezTo>
                    <a:pt x="51" y="0"/>
                    <a:pt x="52" y="0"/>
                    <a:pt x="54" y="0"/>
                  </a:cubicBezTo>
                  <a:cubicBezTo>
                    <a:pt x="58" y="0"/>
                    <a:pt x="62" y="2"/>
                    <a:pt x="64" y="6"/>
                  </a:cubicBezTo>
                  <a:cubicBezTo>
                    <a:pt x="85" y="42"/>
                    <a:pt x="85" y="42"/>
                    <a:pt x="85" y="42"/>
                  </a:cubicBezTo>
                  <a:cubicBezTo>
                    <a:pt x="86" y="42"/>
                    <a:pt x="86" y="42"/>
                    <a:pt x="86" y="42"/>
                  </a:cubicBezTo>
                  <a:cubicBezTo>
                    <a:pt x="104" y="74"/>
                    <a:pt x="104" y="74"/>
                    <a:pt x="104" y="74"/>
                  </a:cubicBezTo>
                  <a:cubicBezTo>
                    <a:pt x="106" y="76"/>
                    <a:pt x="106" y="79"/>
                    <a:pt x="105" y="82"/>
                  </a:cubicBezTo>
                  <a:cubicBezTo>
                    <a:pt x="104" y="84"/>
                    <a:pt x="102" y="86"/>
                    <a:pt x="99" y="87"/>
                  </a:cubicBezTo>
                  <a:cubicBezTo>
                    <a:pt x="99" y="87"/>
                    <a:pt x="66" y="99"/>
                    <a:pt x="44" y="119"/>
                  </a:cubicBezTo>
                  <a:close/>
                </a:path>
              </a:pathLst>
            </a:custGeom>
            <a:grpFill/>
            <a:ln>
              <a:noFill/>
            </a:ln>
          </p:spPr>
          <p:txBody>
            <a:bodyPr/>
            <a:lstStyle/>
            <a:p>
              <a:pPr eaLnBrk="1" fontAlgn="auto" hangingPunct="1">
                <a:defRPr/>
              </a:pPr>
              <a:endParaRPr lang="zh-CN" altLang="en-US" noProof="1"/>
            </a:p>
          </p:txBody>
        </p:sp>
        <p:sp>
          <p:nvSpPr>
            <p:cNvPr id="6" name="Freeform 86">
              <a:extLst>
                <a:ext uri="{FF2B5EF4-FFF2-40B4-BE49-F238E27FC236}">
                  <a16:creationId xmlns:a16="http://schemas.microsoft.com/office/drawing/2014/main" id="{5BD112DC-42CD-403E-AB85-CD1434FA25DB}"/>
                </a:ext>
              </a:extLst>
            </p:cNvPr>
            <p:cNvSpPr/>
            <p:nvPr/>
          </p:nvSpPr>
          <p:spPr bwMode="auto">
            <a:xfrm>
              <a:off x="6194425" y="3529013"/>
              <a:ext cx="642938" cy="160338"/>
            </a:xfrm>
            <a:custGeom>
              <a:avLst/>
              <a:gdLst>
                <a:gd name="T0" fmla="*/ 155 w 170"/>
                <a:gd name="T1" fmla="*/ 11 h 42"/>
                <a:gd name="T2" fmla="*/ 154 w 170"/>
                <a:gd name="T3" fmla="*/ 10 h 42"/>
                <a:gd name="T4" fmla="*/ 153 w 170"/>
                <a:gd name="T5" fmla="*/ 10 h 42"/>
                <a:gd name="T6" fmla="*/ 108 w 170"/>
                <a:gd name="T7" fmla="*/ 0 h 42"/>
                <a:gd name="T8" fmla="*/ 85 w 170"/>
                <a:gd name="T9" fmla="*/ 3 h 42"/>
                <a:gd name="T10" fmla="*/ 11 w 170"/>
                <a:gd name="T11" fmla="*/ 35 h 42"/>
                <a:gd name="T12" fmla="*/ 11 w 170"/>
                <a:gd name="T13" fmla="*/ 36 h 42"/>
                <a:gd name="T14" fmla="*/ 7 w 170"/>
                <a:gd name="T15" fmla="*/ 38 h 42"/>
                <a:gd name="T16" fmla="*/ 3 w 170"/>
                <a:gd name="T17" fmla="*/ 40 h 42"/>
                <a:gd name="T18" fmla="*/ 1 w 170"/>
                <a:gd name="T19" fmla="*/ 42 h 42"/>
                <a:gd name="T20" fmla="*/ 0 w 170"/>
                <a:gd name="T21" fmla="*/ 42 h 42"/>
                <a:gd name="T22" fmla="*/ 161 w 170"/>
                <a:gd name="T23" fmla="*/ 42 h 42"/>
                <a:gd name="T24" fmla="*/ 169 w 170"/>
                <a:gd name="T25" fmla="*/ 38 h 42"/>
                <a:gd name="T26" fmla="*/ 167 w 170"/>
                <a:gd name="T27" fmla="*/ 28 h 42"/>
                <a:gd name="T28" fmla="*/ 155 w 170"/>
                <a:gd name="T29" fmla="*/ 1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0" h="42">
                  <a:moveTo>
                    <a:pt x="155" y="11"/>
                  </a:moveTo>
                  <a:cubicBezTo>
                    <a:pt x="155" y="11"/>
                    <a:pt x="154" y="10"/>
                    <a:pt x="154" y="10"/>
                  </a:cubicBezTo>
                  <a:cubicBezTo>
                    <a:pt x="153" y="10"/>
                    <a:pt x="153" y="10"/>
                    <a:pt x="153" y="10"/>
                  </a:cubicBezTo>
                  <a:cubicBezTo>
                    <a:pt x="152" y="9"/>
                    <a:pt x="132" y="0"/>
                    <a:pt x="108" y="0"/>
                  </a:cubicBezTo>
                  <a:cubicBezTo>
                    <a:pt x="100" y="0"/>
                    <a:pt x="92" y="1"/>
                    <a:pt x="85" y="3"/>
                  </a:cubicBezTo>
                  <a:cubicBezTo>
                    <a:pt x="46" y="15"/>
                    <a:pt x="15" y="33"/>
                    <a:pt x="11" y="35"/>
                  </a:cubicBezTo>
                  <a:cubicBezTo>
                    <a:pt x="11" y="36"/>
                    <a:pt x="11" y="36"/>
                    <a:pt x="11" y="36"/>
                  </a:cubicBezTo>
                  <a:cubicBezTo>
                    <a:pt x="10" y="36"/>
                    <a:pt x="9" y="37"/>
                    <a:pt x="7" y="38"/>
                  </a:cubicBezTo>
                  <a:cubicBezTo>
                    <a:pt x="6" y="39"/>
                    <a:pt x="4" y="40"/>
                    <a:pt x="3" y="40"/>
                  </a:cubicBezTo>
                  <a:cubicBezTo>
                    <a:pt x="2" y="41"/>
                    <a:pt x="2" y="41"/>
                    <a:pt x="1" y="42"/>
                  </a:cubicBezTo>
                  <a:cubicBezTo>
                    <a:pt x="0" y="42"/>
                    <a:pt x="0" y="42"/>
                    <a:pt x="0" y="42"/>
                  </a:cubicBezTo>
                  <a:cubicBezTo>
                    <a:pt x="161" y="42"/>
                    <a:pt x="161" y="42"/>
                    <a:pt x="161" y="42"/>
                  </a:cubicBezTo>
                  <a:cubicBezTo>
                    <a:pt x="165" y="42"/>
                    <a:pt x="167" y="41"/>
                    <a:pt x="169" y="38"/>
                  </a:cubicBezTo>
                  <a:cubicBezTo>
                    <a:pt x="170" y="35"/>
                    <a:pt x="169" y="32"/>
                    <a:pt x="167" y="28"/>
                  </a:cubicBezTo>
                  <a:cubicBezTo>
                    <a:pt x="167" y="28"/>
                    <a:pt x="162" y="20"/>
                    <a:pt x="155" y="11"/>
                  </a:cubicBezTo>
                  <a:close/>
                </a:path>
              </a:pathLst>
            </a:custGeom>
            <a:grpFill/>
            <a:ln>
              <a:noFill/>
            </a:ln>
          </p:spPr>
          <p:txBody>
            <a:bodyPr/>
            <a:lstStyle/>
            <a:p>
              <a:pPr eaLnBrk="1" fontAlgn="auto" hangingPunct="1">
                <a:defRPr/>
              </a:pPr>
              <a:endParaRPr lang="zh-CN" altLang="en-US" noProof="1"/>
            </a:p>
          </p:txBody>
        </p:sp>
        <p:sp>
          <p:nvSpPr>
            <p:cNvPr id="7" name="Freeform 87">
              <a:extLst>
                <a:ext uri="{FF2B5EF4-FFF2-40B4-BE49-F238E27FC236}">
                  <a16:creationId xmlns:a16="http://schemas.microsoft.com/office/drawing/2014/main" id="{9C13A1AD-AEDB-4C01-B0D3-FB6AFFC3AEAF}"/>
                </a:ext>
              </a:extLst>
            </p:cNvPr>
            <p:cNvSpPr/>
            <p:nvPr/>
          </p:nvSpPr>
          <p:spPr bwMode="auto">
            <a:xfrm>
              <a:off x="5335588" y="3771901"/>
              <a:ext cx="1520825" cy="155575"/>
            </a:xfrm>
            <a:custGeom>
              <a:avLst/>
              <a:gdLst>
                <a:gd name="T0" fmla="*/ 402 w 402"/>
                <a:gd name="T1" fmla="*/ 24 h 41"/>
                <a:gd name="T2" fmla="*/ 385 w 402"/>
                <a:gd name="T3" fmla="*/ 41 h 41"/>
                <a:gd name="T4" fmla="*/ 382 w 402"/>
                <a:gd name="T5" fmla="*/ 41 h 41"/>
                <a:gd name="T6" fmla="*/ 232 w 402"/>
                <a:gd name="T7" fmla="*/ 28 h 41"/>
                <a:gd name="T8" fmla="*/ 217 w 402"/>
                <a:gd name="T9" fmla="*/ 34 h 41"/>
                <a:gd name="T10" fmla="*/ 216 w 402"/>
                <a:gd name="T11" fmla="*/ 35 h 41"/>
                <a:gd name="T12" fmla="*/ 201 w 402"/>
                <a:gd name="T13" fmla="*/ 40 h 41"/>
                <a:gd name="T14" fmla="*/ 201 w 402"/>
                <a:gd name="T15" fmla="*/ 40 h 41"/>
                <a:gd name="T16" fmla="*/ 186 w 402"/>
                <a:gd name="T17" fmla="*/ 35 h 41"/>
                <a:gd name="T18" fmla="*/ 185 w 402"/>
                <a:gd name="T19" fmla="*/ 34 h 41"/>
                <a:gd name="T20" fmla="*/ 170 w 402"/>
                <a:gd name="T21" fmla="*/ 28 h 41"/>
                <a:gd name="T22" fmla="*/ 20 w 402"/>
                <a:gd name="T23" fmla="*/ 41 h 41"/>
                <a:gd name="T24" fmla="*/ 17 w 402"/>
                <a:gd name="T25" fmla="*/ 41 h 41"/>
                <a:gd name="T26" fmla="*/ 0 w 402"/>
                <a:gd name="T27" fmla="*/ 24 h 41"/>
                <a:gd name="T28" fmla="*/ 16 w 402"/>
                <a:gd name="T29" fmla="*/ 7 h 41"/>
                <a:gd name="T30" fmla="*/ 17 w 402"/>
                <a:gd name="T31" fmla="*/ 7 h 41"/>
                <a:gd name="T32" fmla="*/ 164 w 402"/>
                <a:gd name="T33" fmla="*/ 0 h 41"/>
                <a:gd name="T34" fmla="*/ 177 w 402"/>
                <a:gd name="T35" fmla="*/ 6 h 41"/>
                <a:gd name="T36" fmla="*/ 182 w 402"/>
                <a:gd name="T37" fmla="*/ 6 h 41"/>
                <a:gd name="T38" fmla="*/ 194 w 402"/>
                <a:gd name="T39" fmla="*/ 0 h 41"/>
                <a:gd name="T40" fmla="*/ 208 w 402"/>
                <a:gd name="T41" fmla="*/ 0 h 41"/>
                <a:gd name="T42" fmla="*/ 220 w 402"/>
                <a:gd name="T43" fmla="*/ 6 h 41"/>
                <a:gd name="T44" fmla="*/ 225 w 402"/>
                <a:gd name="T45" fmla="*/ 6 h 41"/>
                <a:gd name="T46" fmla="*/ 238 w 402"/>
                <a:gd name="T47" fmla="*/ 0 h 41"/>
                <a:gd name="T48" fmla="*/ 385 w 402"/>
                <a:gd name="T49" fmla="*/ 7 h 41"/>
                <a:gd name="T50" fmla="*/ 386 w 402"/>
                <a:gd name="T51" fmla="*/ 7 h 41"/>
                <a:gd name="T52" fmla="*/ 402 w 402"/>
                <a:gd name="T53" fmla="*/ 24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02" h="41">
                  <a:moveTo>
                    <a:pt x="402" y="24"/>
                  </a:moveTo>
                  <a:cubicBezTo>
                    <a:pt x="402" y="33"/>
                    <a:pt x="394" y="41"/>
                    <a:pt x="385" y="41"/>
                  </a:cubicBezTo>
                  <a:cubicBezTo>
                    <a:pt x="384" y="41"/>
                    <a:pt x="383" y="41"/>
                    <a:pt x="382" y="41"/>
                  </a:cubicBezTo>
                  <a:cubicBezTo>
                    <a:pt x="232" y="28"/>
                    <a:pt x="232" y="28"/>
                    <a:pt x="232" y="28"/>
                  </a:cubicBezTo>
                  <a:cubicBezTo>
                    <a:pt x="227" y="28"/>
                    <a:pt x="220" y="31"/>
                    <a:pt x="217" y="34"/>
                  </a:cubicBezTo>
                  <a:cubicBezTo>
                    <a:pt x="217" y="34"/>
                    <a:pt x="217" y="34"/>
                    <a:pt x="216" y="35"/>
                  </a:cubicBezTo>
                  <a:cubicBezTo>
                    <a:pt x="214" y="38"/>
                    <a:pt x="208" y="40"/>
                    <a:pt x="201" y="40"/>
                  </a:cubicBezTo>
                  <a:cubicBezTo>
                    <a:pt x="201" y="40"/>
                    <a:pt x="201" y="40"/>
                    <a:pt x="201" y="40"/>
                  </a:cubicBezTo>
                  <a:cubicBezTo>
                    <a:pt x="194" y="40"/>
                    <a:pt x="188" y="38"/>
                    <a:pt x="186" y="35"/>
                  </a:cubicBezTo>
                  <a:cubicBezTo>
                    <a:pt x="185" y="34"/>
                    <a:pt x="185" y="34"/>
                    <a:pt x="185" y="34"/>
                  </a:cubicBezTo>
                  <a:cubicBezTo>
                    <a:pt x="182" y="31"/>
                    <a:pt x="175" y="28"/>
                    <a:pt x="170" y="28"/>
                  </a:cubicBezTo>
                  <a:cubicBezTo>
                    <a:pt x="20" y="41"/>
                    <a:pt x="20" y="41"/>
                    <a:pt x="20" y="41"/>
                  </a:cubicBezTo>
                  <a:cubicBezTo>
                    <a:pt x="19" y="41"/>
                    <a:pt x="18" y="41"/>
                    <a:pt x="17" y="41"/>
                  </a:cubicBezTo>
                  <a:cubicBezTo>
                    <a:pt x="8" y="41"/>
                    <a:pt x="0" y="33"/>
                    <a:pt x="0" y="24"/>
                  </a:cubicBezTo>
                  <a:cubicBezTo>
                    <a:pt x="0" y="15"/>
                    <a:pt x="7" y="8"/>
                    <a:pt x="16" y="7"/>
                  </a:cubicBezTo>
                  <a:cubicBezTo>
                    <a:pt x="16" y="7"/>
                    <a:pt x="16" y="7"/>
                    <a:pt x="17" y="7"/>
                  </a:cubicBezTo>
                  <a:cubicBezTo>
                    <a:pt x="164" y="0"/>
                    <a:pt x="164" y="0"/>
                    <a:pt x="164" y="0"/>
                  </a:cubicBezTo>
                  <a:cubicBezTo>
                    <a:pt x="169" y="0"/>
                    <a:pt x="175" y="2"/>
                    <a:pt x="177" y="6"/>
                  </a:cubicBezTo>
                  <a:cubicBezTo>
                    <a:pt x="178" y="10"/>
                    <a:pt x="181" y="10"/>
                    <a:pt x="182" y="6"/>
                  </a:cubicBezTo>
                  <a:cubicBezTo>
                    <a:pt x="183" y="2"/>
                    <a:pt x="189" y="0"/>
                    <a:pt x="194" y="0"/>
                  </a:cubicBezTo>
                  <a:cubicBezTo>
                    <a:pt x="208" y="0"/>
                    <a:pt x="208" y="0"/>
                    <a:pt x="208" y="0"/>
                  </a:cubicBezTo>
                  <a:cubicBezTo>
                    <a:pt x="213" y="0"/>
                    <a:pt x="219" y="2"/>
                    <a:pt x="220" y="6"/>
                  </a:cubicBezTo>
                  <a:cubicBezTo>
                    <a:pt x="221" y="10"/>
                    <a:pt x="224" y="10"/>
                    <a:pt x="225" y="6"/>
                  </a:cubicBezTo>
                  <a:cubicBezTo>
                    <a:pt x="227" y="2"/>
                    <a:pt x="233" y="0"/>
                    <a:pt x="238" y="0"/>
                  </a:cubicBezTo>
                  <a:cubicBezTo>
                    <a:pt x="385" y="7"/>
                    <a:pt x="385" y="7"/>
                    <a:pt x="385" y="7"/>
                  </a:cubicBezTo>
                  <a:cubicBezTo>
                    <a:pt x="386" y="7"/>
                    <a:pt x="386" y="7"/>
                    <a:pt x="386" y="7"/>
                  </a:cubicBezTo>
                  <a:cubicBezTo>
                    <a:pt x="395" y="8"/>
                    <a:pt x="402" y="15"/>
                    <a:pt x="402" y="24"/>
                  </a:cubicBezTo>
                  <a:close/>
                </a:path>
              </a:pathLst>
            </a:custGeom>
            <a:grpFill/>
            <a:ln>
              <a:noFill/>
            </a:ln>
          </p:spPr>
          <p:txBody>
            <a:bodyPr/>
            <a:lstStyle/>
            <a:p>
              <a:pPr eaLnBrk="1" fontAlgn="auto" hangingPunct="1">
                <a:defRPr/>
              </a:pPr>
              <a:endParaRPr lang="zh-CN" altLang="en-US" noProof="1"/>
            </a:p>
          </p:txBody>
        </p:sp>
        <p:sp>
          <p:nvSpPr>
            <p:cNvPr id="8" name="Freeform 88">
              <a:extLst>
                <a:ext uri="{FF2B5EF4-FFF2-40B4-BE49-F238E27FC236}">
                  <a16:creationId xmlns:a16="http://schemas.microsoft.com/office/drawing/2014/main" id="{321CEF27-99F0-483B-B629-6D4B0FA41764}"/>
                </a:ext>
              </a:extLst>
            </p:cNvPr>
            <p:cNvSpPr>
              <a:spLocks noEditPoints="1"/>
            </p:cNvSpPr>
            <p:nvPr/>
          </p:nvSpPr>
          <p:spPr bwMode="auto">
            <a:xfrm>
              <a:off x="5302250" y="3733801"/>
              <a:ext cx="1587500" cy="227013"/>
            </a:xfrm>
            <a:custGeom>
              <a:avLst/>
              <a:gdLst>
                <a:gd name="T0" fmla="*/ 394 w 420"/>
                <a:gd name="T1" fmla="*/ 60 h 60"/>
                <a:gd name="T2" fmla="*/ 394 w 420"/>
                <a:gd name="T3" fmla="*/ 60 h 60"/>
                <a:gd name="T4" fmla="*/ 391 w 420"/>
                <a:gd name="T5" fmla="*/ 60 h 60"/>
                <a:gd name="T6" fmla="*/ 390 w 420"/>
                <a:gd name="T7" fmla="*/ 60 h 60"/>
                <a:gd name="T8" fmla="*/ 240 w 420"/>
                <a:gd name="T9" fmla="*/ 47 h 60"/>
                <a:gd name="T10" fmla="*/ 240 w 420"/>
                <a:gd name="T11" fmla="*/ 47 h 60"/>
                <a:gd name="T12" fmla="*/ 235 w 420"/>
                <a:gd name="T13" fmla="*/ 49 h 60"/>
                <a:gd name="T14" fmla="*/ 235 w 420"/>
                <a:gd name="T15" fmla="*/ 52 h 60"/>
                <a:gd name="T16" fmla="*/ 230 w 420"/>
                <a:gd name="T17" fmla="*/ 53 h 60"/>
                <a:gd name="T18" fmla="*/ 210 w 420"/>
                <a:gd name="T19" fmla="*/ 59 h 60"/>
                <a:gd name="T20" fmla="*/ 210 w 420"/>
                <a:gd name="T21" fmla="*/ 59 h 60"/>
                <a:gd name="T22" fmla="*/ 190 w 420"/>
                <a:gd name="T23" fmla="*/ 53 h 60"/>
                <a:gd name="T24" fmla="*/ 186 w 420"/>
                <a:gd name="T25" fmla="*/ 52 h 60"/>
                <a:gd name="T26" fmla="*/ 185 w 420"/>
                <a:gd name="T27" fmla="*/ 49 h 60"/>
                <a:gd name="T28" fmla="*/ 180 w 420"/>
                <a:gd name="T29" fmla="*/ 47 h 60"/>
                <a:gd name="T30" fmla="*/ 29 w 420"/>
                <a:gd name="T31" fmla="*/ 60 h 60"/>
                <a:gd name="T32" fmla="*/ 26 w 420"/>
                <a:gd name="T33" fmla="*/ 60 h 60"/>
                <a:gd name="T34" fmla="*/ 0 w 420"/>
                <a:gd name="T35" fmla="*/ 34 h 60"/>
                <a:gd name="T36" fmla="*/ 25 w 420"/>
                <a:gd name="T37" fmla="*/ 8 h 60"/>
                <a:gd name="T38" fmla="*/ 25 w 420"/>
                <a:gd name="T39" fmla="*/ 8 h 60"/>
                <a:gd name="T40" fmla="*/ 173 w 420"/>
                <a:gd name="T41" fmla="*/ 1 h 60"/>
                <a:gd name="T42" fmla="*/ 188 w 420"/>
                <a:gd name="T43" fmla="*/ 5 h 60"/>
                <a:gd name="T44" fmla="*/ 203 w 420"/>
                <a:gd name="T45" fmla="*/ 0 h 60"/>
                <a:gd name="T46" fmla="*/ 217 w 420"/>
                <a:gd name="T47" fmla="*/ 0 h 60"/>
                <a:gd name="T48" fmla="*/ 232 w 420"/>
                <a:gd name="T49" fmla="*/ 5 h 60"/>
                <a:gd name="T50" fmla="*/ 247 w 420"/>
                <a:gd name="T51" fmla="*/ 1 h 60"/>
                <a:gd name="T52" fmla="*/ 395 w 420"/>
                <a:gd name="T53" fmla="*/ 8 h 60"/>
                <a:gd name="T54" fmla="*/ 420 w 420"/>
                <a:gd name="T55" fmla="*/ 34 h 60"/>
                <a:gd name="T56" fmla="*/ 394 w 420"/>
                <a:gd name="T57" fmla="*/ 60 h 60"/>
                <a:gd name="T58" fmla="*/ 26 w 420"/>
                <a:gd name="T59" fmla="*/ 26 h 60"/>
                <a:gd name="T60" fmla="*/ 18 w 420"/>
                <a:gd name="T61" fmla="*/ 34 h 60"/>
                <a:gd name="T62" fmla="*/ 26 w 420"/>
                <a:gd name="T63" fmla="*/ 42 h 60"/>
                <a:gd name="T64" fmla="*/ 26 w 420"/>
                <a:gd name="T65" fmla="*/ 42 h 60"/>
                <a:gd name="T66" fmla="*/ 28 w 420"/>
                <a:gd name="T67" fmla="*/ 42 h 60"/>
                <a:gd name="T68" fmla="*/ 178 w 420"/>
                <a:gd name="T69" fmla="*/ 29 h 60"/>
                <a:gd name="T70" fmla="*/ 180 w 420"/>
                <a:gd name="T71" fmla="*/ 29 h 60"/>
                <a:gd name="T72" fmla="*/ 199 w 420"/>
                <a:gd name="T73" fmla="*/ 36 h 60"/>
                <a:gd name="T74" fmla="*/ 200 w 420"/>
                <a:gd name="T75" fmla="*/ 36 h 60"/>
                <a:gd name="T76" fmla="*/ 202 w 420"/>
                <a:gd name="T77" fmla="*/ 39 h 60"/>
                <a:gd name="T78" fmla="*/ 210 w 420"/>
                <a:gd name="T79" fmla="*/ 41 h 60"/>
                <a:gd name="T80" fmla="*/ 210 w 420"/>
                <a:gd name="T81" fmla="*/ 41 h 60"/>
                <a:gd name="T82" fmla="*/ 218 w 420"/>
                <a:gd name="T83" fmla="*/ 39 h 60"/>
                <a:gd name="T84" fmla="*/ 220 w 420"/>
                <a:gd name="T85" fmla="*/ 36 h 60"/>
                <a:gd name="T86" fmla="*/ 221 w 420"/>
                <a:gd name="T87" fmla="*/ 36 h 60"/>
                <a:gd name="T88" fmla="*/ 242 w 420"/>
                <a:gd name="T89" fmla="*/ 29 h 60"/>
                <a:gd name="T90" fmla="*/ 392 w 420"/>
                <a:gd name="T91" fmla="*/ 42 h 60"/>
                <a:gd name="T92" fmla="*/ 394 w 420"/>
                <a:gd name="T93" fmla="*/ 42 h 60"/>
                <a:gd name="T94" fmla="*/ 402 w 420"/>
                <a:gd name="T95" fmla="*/ 34 h 60"/>
                <a:gd name="T96" fmla="*/ 395 w 420"/>
                <a:gd name="T97" fmla="*/ 26 h 60"/>
                <a:gd name="T98" fmla="*/ 394 w 420"/>
                <a:gd name="T99" fmla="*/ 26 h 60"/>
                <a:gd name="T100" fmla="*/ 246 w 420"/>
                <a:gd name="T101" fmla="*/ 19 h 60"/>
                <a:gd name="T102" fmla="*/ 246 w 420"/>
                <a:gd name="T103" fmla="*/ 19 h 60"/>
                <a:gd name="T104" fmla="*/ 242 w 420"/>
                <a:gd name="T105" fmla="*/ 20 h 60"/>
                <a:gd name="T106" fmla="*/ 231 w 420"/>
                <a:gd name="T107" fmla="*/ 28 h 60"/>
                <a:gd name="T108" fmla="*/ 221 w 420"/>
                <a:gd name="T109" fmla="*/ 20 h 60"/>
                <a:gd name="T110" fmla="*/ 217 w 420"/>
                <a:gd name="T111" fmla="*/ 19 h 60"/>
                <a:gd name="T112" fmla="*/ 203 w 420"/>
                <a:gd name="T113" fmla="*/ 19 h 60"/>
                <a:gd name="T114" fmla="*/ 199 w 420"/>
                <a:gd name="T115" fmla="*/ 20 h 60"/>
                <a:gd name="T116" fmla="*/ 189 w 420"/>
                <a:gd name="T117" fmla="*/ 28 h 60"/>
                <a:gd name="T118" fmla="*/ 178 w 420"/>
                <a:gd name="T119" fmla="*/ 20 h 60"/>
                <a:gd name="T120" fmla="*/ 174 w 420"/>
                <a:gd name="T121" fmla="*/ 19 h 60"/>
                <a:gd name="T122" fmla="*/ 26 w 420"/>
                <a:gd name="T123" fmla="*/ 26 h 60"/>
                <a:gd name="T124" fmla="*/ 26 w 420"/>
                <a:gd name="T125" fmla="*/ 2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20" h="60">
                  <a:moveTo>
                    <a:pt x="394" y="60"/>
                  </a:moveTo>
                  <a:cubicBezTo>
                    <a:pt x="394" y="60"/>
                    <a:pt x="394" y="60"/>
                    <a:pt x="394" y="60"/>
                  </a:cubicBezTo>
                  <a:cubicBezTo>
                    <a:pt x="393" y="60"/>
                    <a:pt x="392" y="60"/>
                    <a:pt x="391" y="60"/>
                  </a:cubicBezTo>
                  <a:cubicBezTo>
                    <a:pt x="390" y="60"/>
                    <a:pt x="390" y="60"/>
                    <a:pt x="390" y="60"/>
                  </a:cubicBezTo>
                  <a:cubicBezTo>
                    <a:pt x="240" y="47"/>
                    <a:pt x="240" y="47"/>
                    <a:pt x="240" y="47"/>
                  </a:cubicBezTo>
                  <a:cubicBezTo>
                    <a:pt x="240" y="47"/>
                    <a:pt x="240" y="47"/>
                    <a:pt x="240" y="47"/>
                  </a:cubicBezTo>
                  <a:cubicBezTo>
                    <a:pt x="238" y="47"/>
                    <a:pt x="236" y="48"/>
                    <a:pt x="235" y="49"/>
                  </a:cubicBezTo>
                  <a:cubicBezTo>
                    <a:pt x="235" y="52"/>
                    <a:pt x="235" y="52"/>
                    <a:pt x="235" y="52"/>
                  </a:cubicBezTo>
                  <a:cubicBezTo>
                    <a:pt x="230" y="53"/>
                    <a:pt x="230" y="53"/>
                    <a:pt x="230" y="53"/>
                  </a:cubicBezTo>
                  <a:cubicBezTo>
                    <a:pt x="225" y="57"/>
                    <a:pt x="218" y="59"/>
                    <a:pt x="210" y="59"/>
                  </a:cubicBezTo>
                  <a:cubicBezTo>
                    <a:pt x="210" y="59"/>
                    <a:pt x="210" y="59"/>
                    <a:pt x="210" y="59"/>
                  </a:cubicBezTo>
                  <a:cubicBezTo>
                    <a:pt x="202" y="59"/>
                    <a:pt x="195" y="57"/>
                    <a:pt x="190" y="53"/>
                  </a:cubicBezTo>
                  <a:cubicBezTo>
                    <a:pt x="186" y="52"/>
                    <a:pt x="186" y="52"/>
                    <a:pt x="186" y="52"/>
                  </a:cubicBezTo>
                  <a:cubicBezTo>
                    <a:pt x="185" y="49"/>
                    <a:pt x="185" y="49"/>
                    <a:pt x="185" y="49"/>
                  </a:cubicBezTo>
                  <a:cubicBezTo>
                    <a:pt x="184" y="48"/>
                    <a:pt x="182" y="47"/>
                    <a:pt x="180" y="47"/>
                  </a:cubicBezTo>
                  <a:cubicBezTo>
                    <a:pt x="29" y="60"/>
                    <a:pt x="29" y="60"/>
                    <a:pt x="29" y="60"/>
                  </a:cubicBezTo>
                  <a:cubicBezTo>
                    <a:pt x="28" y="60"/>
                    <a:pt x="27" y="60"/>
                    <a:pt x="26" y="60"/>
                  </a:cubicBezTo>
                  <a:cubicBezTo>
                    <a:pt x="12" y="60"/>
                    <a:pt x="0" y="48"/>
                    <a:pt x="0" y="34"/>
                  </a:cubicBezTo>
                  <a:cubicBezTo>
                    <a:pt x="0" y="20"/>
                    <a:pt x="11" y="9"/>
                    <a:pt x="25" y="8"/>
                  </a:cubicBezTo>
                  <a:cubicBezTo>
                    <a:pt x="25" y="8"/>
                    <a:pt x="25" y="8"/>
                    <a:pt x="25" y="8"/>
                  </a:cubicBezTo>
                  <a:cubicBezTo>
                    <a:pt x="173" y="1"/>
                    <a:pt x="173" y="1"/>
                    <a:pt x="173" y="1"/>
                  </a:cubicBezTo>
                  <a:cubicBezTo>
                    <a:pt x="178" y="1"/>
                    <a:pt x="184" y="2"/>
                    <a:pt x="188" y="5"/>
                  </a:cubicBezTo>
                  <a:cubicBezTo>
                    <a:pt x="192" y="2"/>
                    <a:pt x="197" y="0"/>
                    <a:pt x="203" y="0"/>
                  </a:cubicBezTo>
                  <a:cubicBezTo>
                    <a:pt x="217" y="0"/>
                    <a:pt x="217" y="0"/>
                    <a:pt x="217" y="0"/>
                  </a:cubicBezTo>
                  <a:cubicBezTo>
                    <a:pt x="223" y="0"/>
                    <a:pt x="228" y="2"/>
                    <a:pt x="232" y="5"/>
                  </a:cubicBezTo>
                  <a:cubicBezTo>
                    <a:pt x="236" y="2"/>
                    <a:pt x="242" y="1"/>
                    <a:pt x="247" y="1"/>
                  </a:cubicBezTo>
                  <a:cubicBezTo>
                    <a:pt x="395" y="8"/>
                    <a:pt x="395" y="8"/>
                    <a:pt x="395" y="8"/>
                  </a:cubicBezTo>
                  <a:cubicBezTo>
                    <a:pt x="409" y="9"/>
                    <a:pt x="420" y="20"/>
                    <a:pt x="420" y="34"/>
                  </a:cubicBezTo>
                  <a:cubicBezTo>
                    <a:pt x="420" y="48"/>
                    <a:pt x="408" y="60"/>
                    <a:pt x="394" y="60"/>
                  </a:cubicBezTo>
                  <a:close/>
                  <a:moveTo>
                    <a:pt x="26" y="26"/>
                  </a:moveTo>
                  <a:cubicBezTo>
                    <a:pt x="21" y="26"/>
                    <a:pt x="18" y="30"/>
                    <a:pt x="18" y="34"/>
                  </a:cubicBezTo>
                  <a:cubicBezTo>
                    <a:pt x="18" y="38"/>
                    <a:pt x="22" y="42"/>
                    <a:pt x="26" y="42"/>
                  </a:cubicBezTo>
                  <a:cubicBezTo>
                    <a:pt x="26" y="42"/>
                    <a:pt x="26" y="42"/>
                    <a:pt x="26" y="42"/>
                  </a:cubicBezTo>
                  <a:cubicBezTo>
                    <a:pt x="27" y="42"/>
                    <a:pt x="28" y="42"/>
                    <a:pt x="28" y="42"/>
                  </a:cubicBezTo>
                  <a:cubicBezTo>
                    <a:pt x="178" y="29"/>
                    <a:pt x="178" y="29"/>
                    <a:pt x="178" y="29"/>
                  </a:cubicBezTo>
                  <a:cubicBezTo>
                    <a:pt x="179" y="29"/>
                    <a:pt x="179" y="29"/>
                    <a:pt x="180" y="29"/>
                  </a:cubicBezTo>
                  <a:cubicBezTo>
                    <a:pt x="187" y="29"/>
                    <a:pt x="194" y="32"/>
                    <a:pt x="199" y="36"/>
                  </a:cubicBezTo>
                  <a:cubicBezTo>
                    <a:pt x="200" y="36"/>
                    <a:pt x="200" y="36"/>
                    <a:pt x="200" y="36"/>
                  </a:cubicBezTo>
                  <a:cubicBezTo>
                    <a:pt x="202" y="39"/>
                    <a:pt x="202" y="39"/>
                    <a:pt x="202" y="39"/>
                  </a:cubicBezTo>
                  <a:cubicBezTo>
                    <a:pt x="202" y="40"/>
                    <a:pt x="205" y="41"/>
                    <a:pt x="210" y="41"/>
                  </a:cubicBezTo>
                  <a:cubicBezTo>
                    <a:pt x="210" y="41"/>
                    <a:pt x="210" y="41"/>
                    <a:pt x="210" y="41"/>
                  </a:cubicBezTo>
                  <a:cubicBezTo>
                    <a:pt x="215" y="41"/>
                    <a:pt x="218" y="40"/>
                    <a:pt x="218" y="39"/>
                  </a:cubicBezTo>
                  <a:cubicBezTo>
                    <a:pt x="220" y="36"/>
                    <a:pt x="220" y="36"/>
                    <a:pt x="220" y="36"/>
                  </a:cubicBezTo>
                  <a:cubicBezTo>
                    <a:pt x="221" y="36"/>
                    <a:pt x="221" y="36"/>
                    <a:pt x="221" y="36"/>
                  </a:cubicBezTo>
                  <a:cubicBezTo>
                    <a:pt x="227" y="32"/>
                    <a:pt x="235" y="29"/>
                    <a:pt x="242" y="29"/>
                  </a:cubicBezTo>
                  <a:cubicBezTo>
                    <a:pt x="392" y="42"/>
                    <a:pt x="392" y="42"/>
                    <a:pt x="392" y="42"/>
                  </a:cubicBezTo>
                  <a:cubicBezTo>
                    <a:pt x="392" y="42"/>
                    <a:pt x="393" y="42"/>
                    <a:pt x="394" y="42"/>
                  </a:cubicBezTo>
                  <a:cubicBezTo>
                    <a:pt x="398" y="42"/>
                    <a:pt x="402" y="38"/>
                    <a:pt x="402" y="34"/>
                  </a:cubicBezTo>
                  <a:cubicBezTo>
                    <a:pt x="402" y="30"/>
                    <a:pt x="399" y="26"/>
                    <a:pt x="395" y="26"/>
                  </a:cubicBezTo>
                  <a:cubicBezTo>
                    <a:pt x="394" y="26"/>
                    <a:pt x="394" y="26"/>
                    <a:pt x="394" y="26"/>
                  </a:cubicBezTo>
                  <a:cubicBezTo>
                    <a:pt x="246" y="19"/>
                    <a:pt x="246" y="19"/>
                    <a:pt x="246" y="19"/>
                  </a:cubicBezTo>
                  <a:cubicBezTo>
                    <a:pt x="246" y="19"/>
                    <a:pt x="246" y="19"/>
                    <a:pt x="246" y="19"/>
                  </a:cubicBezTo>
                  <a:cubicBezTo>
                    <a:pt x="244" y="19"/>
                    <a:pt x="243" y="20"/>
                    <a:pt x="242" y="20"/>
                  </a:cubicBezTo>
                  <a:cubicBezTo>
                    <a:pt x="239" y="27"/>
                    <a:pt x="234" y="28"/>
                    <a:pt x="231" y="28"/>
                  </a:cubicBezTo>
                  <a:cubicBezTo>
                    <a:pt x="227" y="28"/>
                    <a:pt x="223" y="25"/>
                    <a:pt x="221" y="20"/>
                  </a:cubicBezTo>
                  <a:cubicBezTo>
                    <a:pt x="220" y="19"/>
                    <a:pt x="219" y="19"/>
                    <a:pt x="217" y="19"/>
                  </a:cubicBezTo>
                  <a:cubicBezTo>
                    <a:pt x="203" y="19"/>
                    <a:pt x="203" y="19"/>
                    <a:pt x="203" y="19"/>
                  </a:cubicBezTo>
                  <a:cubicBezTo>
                    <a:pt x="201" y="19"/>
                    <a:pt x="200" y="19"/>
                    <a:pt x="199" y="20"/>
                  </a:cubicBezTo>
                  <a:cubicBezTo>
                    <a:pt x="197" y="25"/>
                    <a:pt x="193" y="28"/>
                    <a:pt x="189" y="28"/>
                  </a:cubicBezTo>
                  <a:cubicBezTo>
                    <a:pt x="186" y="28"/>
                    <a:pt x="181" y="27"/>
                    <a:pt x="178" y="20"/>
                  </a:cubicBezTo>
                  <a:cubicBezTo>
                    <a:pt x="177" y="20"/>
                    <a:pt x="176" y="19"/>
                    <a:pt x="174" y="19"/>
                  </a:cubicBezTo>
                  <a:cubicBezTo>
                    <a:pt x="26" y="26"/>
                    <a:pt x="26" y="26"/>
                    <a:pt x="26" y="26"/>
                  </a:cubicBezTo>
                  <a:cubicBezTo>
                    <a:pt x="26" y="26"/>
                    <a:pt x="26" y="26"/>
                    <a:pt x="26" y="26"/>
                  </a:cubicBezTo>
                  <a:close/>
                </a:path>
              </a:pathLst>
            </a:custGeom>
            <a:grpFill/>
            <a:ln>
              <a:noFill/>
            </a:ln>
          </p:spPr>
          <p:txBody>
            <a:bodyPr/>
            <a:lstStyle/>
            <a:p>
              <a:pPr eaLnBrk="1" fontAlgn="auto" hangingPunct="1">
                <a:defRPr/>
              </a:pPr>
              <a:endParaRPr lang="zh-CN" altLang="en-US" noProof="1"/>
            </a:p>
          </p:txBody>
        </p:sp>
        <p:sp>
          <p:nvSpPr>
            <p:cNvPr id="9" name="Freeform 89">
              <a:extLst>
                <a:ext uri="{FF2B5EF4-FFF2-40B4-BE49-F238E27FC236}">
                  <a16:creationId xmlns:a16="http://schemas.microsoft.com/office/drawing/2014/main" id="{945FC2B2-A85C-4883-B690-0A9A447CBC08}"/>
                </a:ext>
              </a:extLst>
            </p:cNvPr>
            <p:cNvSpPr/>
            <p:nvPr/>
          </p:nvSpPr>
          <p:spPr bwMode="auto">
            <a:xfrm>
              <a:off x="5354638" y="3525838"/>
              <a:ext cx="669925" cy="163513"/>
            </a:xfrm>
            <a:custGeom>
              <a:avLst/>
              <a:gdLst>
                <a:gd name="T0" fmla="*/ 169 w 177"/>
                <a:gd name="T1" fmla="*/ 37 h 43"/>
                <a:gd name="T2" fmla="*/ 168 w 177"/>
                <a:gd name="T3" fmla="*/ 36 h 43"/>
                <a:gd name="T4" fmla="*/ 92 w 177"/>
                <a:gd name="T5" fmla="*/ 1 h 43"/>
                <a:gd name="T6" fmla="*/ 75 w 177"/>
                <a:gd name="T7" fmla="*/ 0 h 43"/>
                <a:gd name="T8" fmla="*/ 18 w 177"/>
                <a:gd name="T9" fmla="*/ 15 h 43"/>
                <a:gd name="T10" fmla="*/ 3 w 177"/>
                <a:gd name="T11" fmla="*/ 29 h 43"/>
                <a:gd name="T12" fmla="*/ 1 w 177"/>
                <a:gd name="T13" fmla="*/ 39 h 43"/>
                <a:gd name="T14" fmla="*/ 9 w 177"/>
                <a:gd name="T15" fmla="*/ 43 h 43"/>
                <a:gd name="T16" fmla="*/ 177 w 177"/>
                <a:gd name="T17" fmla="*/ 43 h 43"/>
                <a:gd name="T18" fmla="*/ 169 w 177"/>
                <a:gd name="T19"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7" h="43">
                  <a:moveTo>
                    <a:pt x="169" y="37"/>
                  </a:moveTo>
                  <a:cubicBezTo>
                    <a:pt x="168" y="36"/>
                    <a:pt x="168" y="36"/>
                    <a:pt x="168" y="36"/>
                  </a:cubicBezTo>
                  <a:cubicBezTo>
                    <a:pt x="141" y="16"/>
                    <a:pt x="115" y="5"/>
                    <a:pt x="92" y="1"/>
                  </a:cubicBezTo>
                  <a:cubicBezTo>
                    <a:pt x="87" y="1"/>
                    <a:pt x="81" y="0"/>
                    <a:pt x="75" y="0"/>
                  </a:cubicBezTo>
                  <a:cubicBezTo>
                    <a:pt x="40" y="0"/>
                    <a:pt x="18" y="15"/>
                    <a:pt x="18" y="15"/>
                  </a:cubicBezTo>
                  <a:cubicBezTo>
                    <a:pt x="16" y="16"/>
                    <a:pt x="6" y="23"/>
                    <a:pt x="3" y="29"/>
                  </a:cubicBezTo>
                  <a:cubicBezTo>
                    <a:pt x="1" y="33"/>
                    <a:pt x="0" y="36"/>
                    <a:pt x="1" y="39"/>
                  </a:cubicBezTo>
                  <a:cubicBezTo>
                    <a:pt x="3" y="42"/>
                    <a:pt x="5" y="43"/>
                    <a:pt x="9" y="43"/>
                  </a:cubicBezTo>
                  <a:cubicBezTo>
                    <a:pt x="177" y="43"/>
                    <a:pt x="177" y="43"/>
                    <a:pt x="177" y="43"/>
                  </a:cubicBezTo>
                  <a:cubicBezTo>
                    <a:pt x="174" y="40"/>
                    <a:pt x="170" y="37"/>
                    <a:pt x="169" y="37"/>
                  </a:cubicBezTo>
                  <a:close/>
                </a:path>
              </a:pathLst>
            </a:custGeom>
            <a:grpFill/>
            <a:ln>
              <a:noFill/>
            </a:ln>
          </p:spPr>
          <p:txBody>
            <a:bodyPr/>
            <a:lstStyle/>
            <a:p>
              <a:pPr eaLnBrk="1" fontAlgn="auto" hangingPunct="1">
                <a:defRPr/>
              </a:pPr>
              <a:endParaRPr lang="zh-CN" altLang="en-US" noProof="1"/>
            </a:p>
          </p:txBody>
        </p:sp>
        <p:sp>
          <p:nvSpPr>
            <p:cNvPr id="10" name="Freeform 90">
              <a:extLst>
                <a:ext uri="{FF2B5EF4-FFF2-40B4-BE49-F238E27FC236}">
                  <a16:creationId xmlns:a16="http://schemas.microsoft.com/office/drawing/2014/main" id="{CB7527B2-929A-4D67-8D7A-7EB196127A49}"/>
                </a:ext>
              </a:extLst>
            </p:cNvPr>
            <p:cNvSpPr/>
            <p:nvPr/>
          </p:nvSpPr>
          <p:spPr bwMode="auto">
            <a:xfrm>
              <a:off x="6175375" y="3063876"/>
              <a:ext cx="654050" cy="571500"/>
            </a:xfrm>
            <a:custGeom>
              <a:avLst/>
              <a:gdLst>
                <a:gd name="T0" fmla="*/ 171 w 173"/>
                <a:gd name="T1" fmla="*/ 114 h 151"/>
                <a:gd name="T2" fmla="*/ 157 w 173"/>
                <a:gd name="T3" fmla="*/ 87 h 151"/>
                <a:gd name="T4" fmla="*/ 157 w 173"/>
                <a:gd name="T5" fmla="*/ 86 h 151"/>
                <a:gd name="T6" fmla="*/ 123 w 173"/>
                <a:gd name="T7" fmla="*/ 21 h 151"/>
                <a:gd name="T8" fmla="*/ 116 w 173"/>
                <a:gd name="T9" fmla="*/ 8 h 151"/>
                <a:gd name="T10" fmla="*/ 115 w 173"/>
                <a:gd name="T11" fmla="*/ 7 h 151"/>
                <a:gd name="T12" fmla="*/ 87 w 173"/>
                <a:gd name="T13" fmla="*/ 0 h 151"/>
                <a:gd name="T14" fmla="*/ 101 w 173"/>
                <a:gd name="T15" fmla="*/ 24 h 151"/>
                <a:gd name="T16" fmla="*/ 103 w 173"/>
                <a:gd name="T17" fmla="*/ 45 h 151"/>
                <a:gd name="T18" fmla="*/ 88 w 173"/>
                <a:gd name="T19" fmla="*/ 59 h 151"/>
                <a:gd name="T20" fmla="*/ 38 w 173"/>
                <a:gd name="T21" fmla="*/ 87 h 151"/>
                <a:gd name="T22" fmla="*/ 1 w 173"/>
                <a:gd name="T23" fmla="*/ 149 h 151"/>
                <a:gd name="T24" fmla="*/ 0 w 173"/>
                <a:gd name="T25" fmla="*/ 151 h 151"/>
                <a:gd name="T26" fmla="*/ 1 w 173"/>
                <a:gd name="T27" fmla="*/ 151 h 151"/>
                <a:gd name="T28" fmla="*/ 9 w 173"/>
                <a:gd name="T29" fmla="*/ 146 h 151"/>
                <a:gd name="T30" fmla="*/ 86 w 173"/>
                <a:gd name="T31" fmla="*/ 112 h 151"/>
                <a:gd name="T32" fmla="*/ 113 w 173"/>
                <a:gd name="T33" fmla="*/ 109 h 151"/>
                <a:gd name="T34" fmla="*/ 165 w 173"/>
                <a:gd name="T35" fmla="*/ 120 h 151"/>
                <a:gd name="T36" fmla="*/ 169 w 173"/>
                <a:gd name="T37" fmla="*/ 121 h 151"/>
                <a:gd name="T38" fmla="*/ 172 w 173"/>
                <a:gd name="T39" fmla="*/ 120 h 151"/>
                <a:gd name="T40" fmla="*/ 171 w 173"/>
                <a:gd name="T41" fmla="*/ 114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3" h="151">
                  <a:moveTo>
                    <a:pt x="171" y="114"/>
                  </a:moveTo>
                  <a:cubicBezTo>
                    <a:pt x="157" y="87"/>
                    <a:pt x="157" y="87"/>
                    <a:pt x="157" y="87"/>
                  </a:cubicBezTo>
                  <a:cubicBezTo>
                    <a:pt x="157" y="86"/>
                    <a:pt x="157" y="86"/>
                    <a:pt x="157" y="86"/>
                  </a:cubicBezTo>
                  <a:cubicBezTo>
                    <a:pt x="123" y="21"/>
                    <a:pt x="123" y="21"/>
                    <a:pt x="123" y="21"/>
                  </a:cubicBezTo>
                  <a:cubicBezTo>
                    <a:pt x="120" y="17"/>
                    <a:pt x="117" y="11"/>
                    <a:pt x="116" y="8"/>
                  </a:cubicBezTo>
                  <a:cubicBezTo>
                    <a:pt x="115" y="7"/>
                    <a:pt x="115" y="7"/>
                    <a:pt x="115" y="7"/>
                  </a:cubicBezTo>
                  <a:cubicBezTo>
                    <a:pt x="115" y="7"/>
                    <a:pt x="101" y="0"/>
                    <a:pt x="87" y="0"/>
                  </a:cubicBezTo>
                  <a:cubicBezTo>
                    <a:pt x="101" y="24"/>
                    <a:pt x="101" y="24"/>
                    <a:pt x="101" y="24"/>
                  </a:cubicBezTo>
                  <a:cubicBezTo>
                    <a:pt x="105" y="31"/>
                    <a:pt x="105" y="38"/>
                    <a:pt x="103" y="45"/>
                  </a:cubicBezTo>
                  <a:cubicBezTo>
                    <a:pt x="100" y="51"/>
                    <a:pt x="95" y="56"/>
                    <a:pt x="88" y="59"/>
                  </a:cubicBezTo>
                  <a:cubicBezTo>
                    <a:pt x="85" y="60"/>
                    <a:pt x="56" y="71"/>
                    <a:pt x="38" y="87"/>
                  </a:cubicBezTo>
                  <a:cubicBezTo>
                    <a:pt x="19" y="105"/>
                    <a:pt x="8" y="123"/>
                    <a:pt x="1" y="149"/>
                  </a:cubicBezTo>
                  <a:cubicBezTo>
                    <a:pt x="0" y="151"/>
                    <a:pt x="0" y="151"/>
                    <a:pt x="0" y="151"/>
                  </a:cubicBezTo>
                  <a:cubicBezTo>
                    <a:pt x="0" y="151"/>
                    <a:pt x="1" y="151"/>
                    <a:pt x="1" y="151"/>
                  </a:cubicBezTo>
                  <a:cubicBezTo>
                    <a:pt x="3" y="149"/>
                    <a:pt x="6" y="147"/>
                    <a:pt x="9" y="146"/>
                  </a:cubicBezTo>
                  <a:cubicBezTo>
                    <a:pt x="9" y="146"/>
                    <a:pt x="42" y="125"/>
                    <a:pt x="86" y="112"/>
                  </a:cubicBezTo>
                  <a:cubicBezTo>
                    <a:pt x="95" y="110"/>
                    <a:pt x="104" y="109"/>
                    <a:pt x="113" y="109"/>
                  </a:cubicBezTo>
                  <a:cubicBezTo>
                    <a:pt x="141" y="109"/>
                    <a:pt x="165" y="120"/>
                    <a:pt x="165" y="120"/>
                  </a:cubicBezTo>
                  <a:cubicBezTo>
                    <a:pt x="167" y="121"/>
                    <a:pt x="168" y="121"/>
                    <a:pt x="169" y="121"/>
                  </a:cubicBezTo>
                  <a:cubicBezTo>
                    <a:pt x="171" y="121"/>
                    <a:pt x="172" y="120"/>
                    <a:pt x="172" y="120"/>
                  </a:cubicBezTo>
                  <a:cubicBezTo>
                    <a:pt x="173" y="118"/>
                    <a:pt x="172" y="116"/>
                    <a:pt x="171" y="114"/>
                  </a:cubicBezTo>
                  <a:close/>
                </a:path>
              </a:pathLst>
            </a:custGeom>
            <a:grpFill/>
            <a:ln>
              <a:noFill/>
            </a:ln>
          </p:spPr>
          <p:txBody>
            <a:bodyPr/>
            <a:lstStyle/>
            <a:p>
              <a:pPr eaLnBrk="1" fontAlgn="auto" hangingPunct="1">
                <a:defRPr/>
              </a:pPr>
              <a:endParaRPr lang="zh-CN" altLang="en-US" noProof="1"/>
            </a:p>
          </p:txBody>
        </p:sp>
      </p:grpSp>
      <p:sp>
        <p:nvSpPr>
          <p:cNvPr id="4102" name="文本框 11">
            <a:extLst>
              <a:ext uri="{FF2B5EF4-FFF2-40B4-BE49-F238E27FC236}">
                <a16:creationId xmlns:a16="http://schemas.microsoft.com/office/drawing/2014/main" id="{99F81CD7-EDA6-4548-912F-8E29F0C5F6BF}"/>
              </a:ext>
            </a:extLst>
          </p:cNvPr>
          <p:cNvSpPr txBox="1">
            <a:spLocks noChangeArrowheads="1"/>
          </p:cNvSpPr>
          <p:nvPr/>
        </p:nvSpPr>
        <p:spPr bwMode="auto">
          <a:xfrm>
            <a:off x="1738313" y="552450"/>
            <a:ext cx="203132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eaLnBrk="1" hangingPunct="1">
              <a:lnSpc>
                <a:spcPct val="100000"/>
              </a:lnSpc>
              <a:spcBef>
                <a:spcPct val="0"/>
              </a:spcBef>
              <a:buFontTx/>
              <a:buNone/>
            </a:pPr>
            <a:r>
              <a:rPr lang="zh-CN" altLang="en-US" sz="3600" dirty="0">
                <a:solidFill>
                  <a:schemeClr val="bg1"/>
                </a:solidFill>
              </a:rPr>
              <a:t>系统设计</a:t>
            </a:r>
          </a:p>
        </p:txBody>
      </p:sp>
      <p:pic>
        <p:nvPicPr>
          <p:cNvPr id="13" name="图片 12">
            <a:extLst>
              <a:ext uri="{FF2B5EF4-FFF2-40B4-BE49-F238E27FC236}">
                <a16:creationId xmlns:a16="http://schemas.microsoft.com/office/drawing/2014/main" id="{A68F7BFE-A6E6-4F0D-94A0-D70A5776013F}"/>
              </a:ext>
            </a:extLst>
          </p:cNvPr>
          <p:cNvPicPr/>
          <p:nvPr/>
        </p:nvPicPr>
        <p:blipFill rotWithShape="1">
          <a:blip r:embed="rId2">
            <a:extLst>
              <a:ext uri="{28A0092B-C50C-407E-A947-70E740481C1C}">
                <a14:useLocalDpi xmlns:a14="http://schemas.microsoft.com/office/drawing/2010/main"/>
              </a:ext>
            </a:extLst>
          </a:blip>
          <a:srcRect b="1313"/>
          <a:stretch/>
        </p:blipFill>
        <p:spPr>
          <a:xfrm>
            <a:off x="973091" y="1695377"/>
            <a:ext cx="3905432" cy="4027814"/>
          </a:xfrm>
          <a:prstGeom prst="rect">
            <a:avLst/>
          </a:prstGeom>
        </p:spPr>
      </p:pic>
      <p:sp>
        <p:nvSpPr>
          <p:cNvPr id="15" name="文本框 14">
            <a:extLst>
              <a:ext uri="{FF2B5EF4-FFF2-40B4-BE49-F238E27FC236}">
                <a16:creationId xmlns:a16="http://schemas.microsoft.com/office/drawing/2014/main" id="{A9DB410D-72FB-443B-B645-1CB5E52F05E2}"/>
              </a:ext>
            </a:extLst>
          </p:cNvPr>
          <p:cNvSpPr txBox="1"/>
          <p:nvPr/>
        </p:nvSpPr>
        <p:spPr>
          <a:xfrm>
            <a:off x="1426076" y="5936218"/>
            <a:ext cx="2949388" cy="369332"/>
          </a:xfrm>
          <a:prstGeom prst="rect">
            <a:avLst/>
          </a:prstGeom>
          <a:noFill/>
        </p:spPr>
        <p:txBody>
          <a:bodyPr wrap="square">
            <a:spAutoFit/>
          </a:bodyPr>
          <a:lstStyle/>
          <a:p>
            <a:r>
              <a:rPr lang="zh-CN" altLang="zh-CN" sz="1800" dirty="0">
                <a:effectLst/>
                <a:latin typeface="+mj-ea"/>
                <a:ea typeface="+mj-ea"/>
                <a:cs typeface="Times New Roman" panose="02020603050405020304" pitchFamily="18" charset="0"/>
              </a:rPr>
              <a:t>省份全年污染等级变化热图</a:t>
            </a:r>
            <a:endParaRPr lang="zh-CN" altLang="en-US" dirty="0">
              <a:latin typeface="+mj-ea"/>
              <a:ea typeface="+mj-ea"/>
            </a:endParaRPr>
          </a:p>
        </p:txBody>
      </p:sp>
      <p:pic>
        <p:nvPicPr>
          <p:cNvPr id="16" name="图片 15">
            <a:extLst>
              <a:ext uri="{FF2B5EF4-FFF2-40B4-BE49-F238E27FC236}">
                <a16:creationId xmlns:a16="http://schemas.microsoft.com/office/drawing/2014/main" id="{453E7554-1D78-40DE-8B92-E05309EFF1F4}"/>
              </a:ext>
            </a:extLst>
          </p:cNvPr>
          <p:cNvPicPr/>
          <p:nvPr/>
        </p:nvPicPr>
        <p:blipFill>
          <a:blip r:embed="rId3"/>
          <a:stretch>
            <a:fillRect/>
          </a:stretch>
        </p:blipFill>
        <p:spPr>
          <a:xfrm>
            <a:off x="5441308" y="1081252"/>
            <a:ext cx="5814723" cy="1733623"/>
          </a:xfrm>
          <a:prstGeom prst="rect">
            <a:avLst/>
          </a:prstGeom>
        </p:spPr>
      </p:pic>
      <p:sp>
        <p:nvSpPr>
          <p:cNvPr id="18" name="文本框 17">
            <a:extLst>
              <a:ext uri="{FF2B5EF4-FFF2-40B4-BE49-F238E27FC236}">
                <a16:creationId xmlns:a16="http://schemas.microsoft.com/office/drawing/2014/main" id="{764A24CC-686A-48E0-8DBE-F1E9FAA6675C}"/>
              </a:ext>
            </a:extLst>
          </p:cNvPr>
          <p:cNvSpPr txBox="1"/>
          <p:nvPr/>
        </p:nvSpPr>
        <p:spPr>
          <a:xfrm>
            <a:off x="7184042" y="2890500"/>
            <a:ext cx="3017793" cy="369332"/>
          </a:xfrm>
          <a:prstGeom prst="rect">
            <a:avLst/>
          </a:prstGeom>
          <a:noFill/>
        </p:spPr>
        <p:txBody>
          <a:bodyPr wrap="square">
            <a:spAutoFit/>
          </a:bodyPr>
          <a:lstStyle/>
          <a:p>
            <a:r>
              <a:rPr lang="zh-CN" altLang="zh-CN" sz="1800" dirty="0">
                <a:effectLst/>
                <a:latin typeface="微软雅黑" panose="020B0503020204020204" pitchFamily="34" charset="-122"/>
                <a:cs typeface="Times New Roman" panose="02020603050405020304" pitchFamily="18" charset="0"/>
              </a:rPr>
              <a:t>未来时空污染物预测折线图</a:t>
            </a:r>
            <a:endParaRPr lang="zh-CN" altLang="en-US" dirty="0">
              <a:latin typeface="微软雅黑" panose="020B0503020204020204" pitchFamily="34" charset="-122"/>
            </a:endParaRPr>
          </a:p>
        </p:txBody>
      </p:sp>
      <p:pic>
        <p:nvPicPr>
          <p:cNvPr id="19" name="图片 18">
            <a:extLst>
              <a:ext uri="{FF2B5EF4-FFF2-40B4-BE49-F238E27FC236}">
                <a16:creationId xmlns:a16="http://schemas.microsoft.com/office/drawing/2014/main" id="{130D17D9-4E6B-4F4F-A329-A5274CE32685}"/>
              </a:ext>
            </a:extLst>
          </p:cNvPr>
          <p:cNvPicPr/>
          <p:nvPr/>
        </p:nvPicPr>
        <p:blipFill>
          <a:blip r:embed="rId4">
            <a:extLst>
              <a:ext uri="{28A0092B-C50C-407E-A947-70E740481C1C}">
                <a14:useLocalDpi xmlns:a14="http://schemas.microsoft.com/office/drawing/2010/main"/>
              </a:ext>
            </a:extLst>
          </a:blip>
          <a:stretch>
            <a:fillRect/>
          </a:stretch>
        </p:blipFill>
        <p:spPr>
          <a:xfrm>
            <a:off x="5981721" y="3335457"/>
            <a:ext cx="5274310" cy="2510790"/>
          </a:xfrm>
          <a:prstGeom prst="rect">
            <a:avLst/>
          </a:prstGeom>
        </p:spPr>
      </p:pic>
      <p:sp>
        <p:nvSpPr>
          <p:cNvPr id="21" name="文本框 20">
            <a:extLst>
              <a:ext uri="{FF2B5EF4-FFF2-40B4-BE49-F238E27FC236}">
                <a16:creationId xmlns:a16="http://schemas.microsoft.com/office/drawing/2014/main" id="{C73A02BA-FE34-4809-AB0F-4D02A43D9D7B}"/>
              </a:ext>
            </a:extLst>
          </p:cNvPr>
          <p:cNvSpPr txBox="1"/>
          <p:nvPr/>
        </p:nvSpPr>
        <p:spPr>
          <a:xfrm>
            <a:off x="7001435" y="5936218"/>
            <a:ext cx="3200400" cy="369332"/>
          </a:xfrm>
          <a:prstGeom prst="rect">
            <a:avLst/>
          </a:prstGeom>
          <a:noFill/>
        </p:spPr>
        <p:txBody>
          <a:bodyPr wrap="square">
            <a:spAutoFit/>
          </a:bodyPr>
          <a:lstStyle/>
          <a:p>
            <a:pPr algn="ctr"/>
            <a:r>
              <a:rPr lang="zh-CN" altLang="zh-CN" sz="1800" kern="100" dirty="0">
                <a:effectLst/>
                <a:latin typeface="+mj-ea"/>
                <a:ea typeface="+mj-ea"/>
                <a:cs typeface="Times New Roman" panose="02020603050405020304" pitchFamily="18" charset="0"/>
              </a:rPr>
              <a:t>全国污染等级统计时间轴</a:t>
            </a:r>
          </a:p>
        </p:txBody>
      </p:sp>
    </p:spTree>
    <p:extLst>
      <p:ext uri="{BB962C8B-B14F-4D97-AF65-F5344CB8AC3E}">
        <p14:creationId xmlns:p14="http://schemas.microsoft.com/office/powerpoint/2010/main" val="33488900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BF54F31A-7F55-4685-9AE5-F8B80212626A}"/>
              </a:ext>
            </a:extLst>
          </p:cNvPr>
          <p:cNvSpPr/>
          <p:nvPr/>
        </p:nvSpPr>
        <p:spPr>
          <a:xfrm>
            <a:off x="0" y="2540000"/>
            <a:ext cx="5619750" cy="1965325"/>
          </a:xfrm>
          <a:prstGeom prst="rect">
            <a:avLst/>
          </a:prstGeom>
          <a:solidFill>
            <a:srgbClr val="4B649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sp>
        <p:nvSpPr>
          <p:cNvPr id="7171" name="文本框 2">
            <a:extLst>
              <a:ext uri="{FF2B5EF4-FFF2-40B4-BE49-F238E27FC236}">
                <a16:creationId xmlns:a16="http://schemas.microsoft.com/office/drawing/2014/main" id="{33518B4C-43E3-4267-93B2-16970F560C5D}"/>
              </a:ext>
            </a:extLst>
          </p:cNvPr>
          <p:cNvSpPr txBox="1">
            <a:spLocks noChangeArrowheads="1"/>
          </p:cNvSpPr>
          <p:nvPr/>
        </p:nvSpPr>
        <p:spPr bwMode="auto">
          <a:xfrm>
            <a:off x="5795963" y="2772666"/>
            <a:ext cx="5708650" cy="13126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ctr" eaLnBrk="1" hangingPunct="1">
              <a:lnSpc>
                <a:spcPct val="150000"/>
              </a:lnSpc>
              <a:spcBef>
                <a:spcPct val="0"/>
              </a:spcBef>
              <a:buFontTx/>
              <a:buNone/>
            </a:pPr>
            <a:r>
              <a:rPr lang="zh-CN" altLang="en-US" sz="6000" b="1" dirty="0">
                <a:solidFill>
                  <a:srgbClr val="4B649F"/>
                </a:solidFill>
              </a:rPr>
              <a:t>案例分析</a:t>
            </a:r>
          </a:p>
        </p:txBody>
      </p:sp>
      <p:grpSp>
        <p:nvGrpSpPr>
          <p:cNvPr id="7173" name="组合 5">
            <a:extLst>
              <a:ext uri="{FF2B5EF4-FFF2-40B4-BE49-F238E27FC236}">
                <a16:creationId xmlns:a16="http://schemas.microsoft.com/office/drawing/2014/main" id="{C2B1F520-632D-4058-AF3A-F2704ABE3477}"/>
              </a:ext>
            </a:extLst>
          </p:cNvPr>
          <p:cNvGrpSpPr>
            <a:grpSpLocks/>
          </p:cNvGrpSpPr>
          <p:nvPr/>
        </p:nvGrpSpPr>
        <p:grpSpPr bwMode="auto">
          <a:xfrm>
            <a:off x="1519238" y="2232025"/>
            <a:ext cx="2581275" cy="2582863"/>
            <a:chOff x="1131485" y="2234042"/>
            <a:chExt cx="1607262" cy="1607262"/>
          </a:xfrm>
        </p:grpSpPr>
        <p:sp>
          <p:nvSpPr>
            <p:cNvPr id="7" name="椭圆 6">
              <a:extLst>
                <a:ext uri="{FF2B5EF4-FFF2-40B4-BE49-F238E27FC236}">
                  <a16:creationId xmlns:a16="http://schemas.microsoft.com/office/drawing/2014/main" id="{270E4ACB-C9E3-4BDC-B37C-E4FD2E948D32}"/>
                </a:ext>
              </a:extLst>
            </p:cNvPr>
            <p:cNvSpPr/>
            <p:nvPr/>
          </p:nvSpPr>
          <p:spPr>
            <a:xfrm>
              <a:off x="1131485" y="2234042"/>
              <a:ext cx="1607262" cy="1607262"/>
            </a:xfrm>
            <a:prstGeom prst="ellipse">
              <a:avLst/>
            </a:prstGeom>
            <a:solidFill>
              <a:srgbClr val="4B649F"/>
            </a:solidFill>
            <a:ln w="19050">
              <a:solidFill>
                <a:srgbClr val="4B649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sp>
          <p:nvSpPr>
            <p:cNvPr id="8" name="椭圆 7">
              <a:extLst>
                <a:ext uri="{FF2B5EF4-FFF2-40B4-BE49-F238E27FC236}">
                  <a16:creationId xmlns:a16="http://schemas.microsoft.com/office/drawing/2014/main" id="{50D84A1E-B661-46C1-8488-30239E634983}"/>
                </a:ext>
              </a:extLst>
            </p:cNvPr>
            <p:cNvSpPr/>
            <p:nvPr/>
          </p:nvSpPr>
          <p:spPr>
            <a:xfrm>
              <a:off x="1241206" y="2343696"/>
              <a:ext cx="1387820" cy="1387955"/>
            </a:xfrm>
            <a:prstGeom prst="ellipse">
              <a:avLst/>
            </a:prstGeom>
            <a:solidFill>
              <a:schemeClr val="bg1"/>
            </a:solidFill>
            <a:ln w="19050">
              <a:solidFill>
                <a:srgbClr val="4B649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sp>
          <p:nvSpPr>
            <p:cNvPr id="7178" name="KSO_Shape">
              <a:extLst>
                <a:ext uri="{FF2B5EF4-FFF2-40B4-BE49-F238E27FC236}">
                  <a16:creationId xmlns:a16="http://schemas.microsoft.com/office/drawing/2014/main" id="{2CFAA98D-D422-4004-A3DE-C1ACE015B02E}"/>
                </a:ext>
              </a:extLst>
            </p:cNvPr>
            <p:cNvSpPr>
              <a:spLocks noChangeArrowheads="1"/>
            </p:cNvSpPr>
            <p:nvPr/>
          </p:nvSpPr>
          <p:spPr bwMode="auto">
            <a:xfrm>
              <a:off x="1480150" y="2597150"/>
              <a:ext cx="909932" cy="881046"/>
            </a:xfrm>
            <a:custGeom>
              <a:avLst/>
              <a:gdLst>
                <a:gd name="T0" fmla="*/ 85166 w 8965002"/>
                <a:gd name="T1" fmla="*/ 37181 h 8673857"/>
                <a:gd name="T2" fmla="*/ 87604 w 8965002"/>
                <a:gd name="T3" fmla="*/ 37181 h 8673857"/>
                <a:gd name="T4" fmla="*/ 91627 w 8965002"/>
                <a:gd name="T5" fmla="*/ 44813 h 8673857"/>
                <a:gd name="T6" fmla="*/ 71741 w 8965002"/>
                <a:gd name="T7" fmla="*/ 74799 h 8673857"/>
                <a:gd name="T8" fmla="*/ 67060 w 8965002"/>
                <a:gd name="T9" fmla="*/ 77123 h 8673857"/>
                <a:gd name="T10" fmla="*/ 55376 w 8965002"/>
                <a:gd name="T11" fmla="*/ 77123 h 8673857"/>
                <a:gd name="T12" fmla="*/ 55376 w 8965002"/>
                <a:gd name="T13" fmla="*/ 86576 h 8673857"/>
                <a:gd name="T14" fmla="*/ 53828 w 8965002"/>
                <a:gd name="T15" fmla="*/ 89133 h 8673857"/>
                <a:gd name="T16" fmla="*/ 52397 w 8965002"/>
                <a:gd name="T17" fmla="*/ 89482 h 8673857"/>
                <a:gd name="T18" fmla="*/ 50579 w 8965002"/>
                <a:gd name="T19" fmla="*/ 88939 h 8673857"/>
                <a:gd name="T20" fmla="*/ 41487 w 8965002"/>
                <a:gd name="T21" fmla="*/ 82779 h 8673857"/>
                <a:gd name="T22" fmla="*/ 32588 w 8965002"/>
                <a:gd name="T23" fmla="*/ 88939 h 8673857"/>
                <a:gd name="T24" fmla="*/ 29339 w 8965002"/>
                <a:gd name="T25" fmla="*/ 89133 h 8673857"/>
                <a:gd name="T26" fmla="*/ 27675 w 8965002"/>
                <a:gd name="T27" fmla="*/ 86576 h 8673857"/>
                <a:gd name="T28" fmla="*/ 27675 w 8965002"/>
                <a:gd name="T29" fmla="*/ 62944 h 8673857"/>
                <a:gd name="T30" fmla="*/ 32666 w 8965002"/>
                <a:gd name="T31" fmla="*/ 52948 h 8673857"/>
                <a:gd name="T32" fmla="*/ 34252 w 8965002"/>
                <a:gd name="T33" fmla="*/ 52522 h 8673857"/>
                <a:gd name="T34" fmla="*/ 58626 w 8965002"/>
                <a:gd name="T35" fmla="*/ 52522 h 8673857"/>
                <a:gd name="T36" fmla="*/ 55299 w 8965002"/>
                <a:gd name="T37" fmla="*/ 64803 h 8673857"/>
                <a:gd name="T38" fmla="*/ 64158 w 8965002"/>
                <a:gd name="T39" fmla="*/ 64803 h 8673857"/>
                <a:gd name="T40" fmla="*/ 85166 w 8965002"/>
                <a:gd name="T41" fmla="*/ 37181 h 8673857"/>
                <a:gd name="T42" fmla="*/ 62943 w 8965002"/>
                <a:gd name="T43" fmla="*/ 1 h 8673857"/>
                <a:gd name="T44" fmla="*/ 84463 w 8965002"/>
                <a:gd name="T45" fmla="*/ 1420 h 8673857"/>
                <a:gd name="T46" fmla="*/ 88370 w 8965002"/>
                <a:gd name="T47" fmla="*/ 9128 h 8673857"/>
                <a:gd name="T48" fmla="*/ 63960 w 8965002"/>
                <a:gd name="T49" fmla="*/ 41009 h 8673857"/>
                <a:gd name="T50" fmla="*/ 59550 w 8965002"/>
                <a:gd name="T51" fmla="*/ 43101 h 8673857"/>
                <a:gd name="T52" fmla="*/ 22760 w 8965002"/>
                <a:gd name="T53" fmla="*/ 43101 h 8673857"/>
                <a:gd name="T54" fmla="*/ 11851 w 8965002"/>
                <a:gd name="T55" fmla="*/ 56504 h 8673857"/>
                <a:gd name="T56" fmla="*/ 18543 w 8965002"/>
                <a:gd name="T57" fmla="*/ 64213 h 8673857"/>
                <a:gd name="T58" fmla="*/ 21483 w 8965002"/>
                <a:gd name="T59" fmla="*/ 64794 h 8673857"/>
                <a:gd name="T60" fmla="*/ 21483 w 8965002"/>
                <a:gd name="T61" fmla="*/ 77113 h 8673857"/>
                <a:gd name="T62" fmla="*/ 554 w 8965002"/>
                <a:gd name="T63" fmla="*/ 59022 h 8673857"/>
                <a:gd name="T64" fmla="*/ 670 w 8965002"/>
                <a:gd name="T65" fmla="*/ 48796 h 8673857"/>
                <a:gd name="T66" fmla="*/ 27982 w 8965002"/>
                <a:gd name="T67" fmla="*/ 6920 h 8673857"/>
                <a:gd name="T68" fmla="*/ 36222 w 8965002"/>
                <a:gd name="T69" fmla="*/ 2349 h 8673857"/>
                <a:gd name="T70" fmla="*/ 62943 w 8965002"/>
                <a:gd name="T71" fmla="*/ 1 h 8673857"/>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8965002"/>
                <a:gd name="T109" fmla="*/ 0 h 8673857"/>
                <a:gd name="T110" fmla="*/ 8965002 w 8965002"/>
                <a:gd name="T111" fmla="*/ 8673857 h 8673857"/>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8965002" h="8673857">
                  <a:moveTo>
                    <a:pt x="8267042" y="3603669"/>
                  </a:moveTo>
                  <a:cubicBezTo>
                    <a:pt x="8267042" y="3603669"/>
                    <a:pt x="8267042" y="3603669"/>
                    <a:pt x="8503636" y="3603669"/>
                  </a:cubicBezTo>
                  <a:cubicBezTo>
                    <a:pt x="8770275" y="3603669"/>
                    <a:pt x="9115779" y="3885289"/>
                    <a:pt x="8894206" y="4343392"/>
                  </a:cubicBezTo>
                  <a:cubicBezTo>
                    <a:pt x="8894206" y="4343392"/>
                    <a:pt x="8894206" y="4343392"/>
                    <a:pt x="6963891" y="7249712"/>
                  </a:cubicBezTo>
                  <a:cubicBezTo>
                    <a:pt x="6817428" y="7463743"/>
                    <a:pt x="6610877" y="7475008"/>
                    <a:pt x="6509479" y="7475008"/>
                  </a:cubicBezTo>
                  <a:cubicBezTo>
                    <a:pt x="6509479" y="7475008"/>
                    <a:pt x="6509479" y="7475008"/>
                    <a:pt x="5375325" y="7475008"/>
                  </a:cubicBezTo>
                  <a:cubicBezTo>
                    <a:pt x="5375325" y="7475008"/>
                    <a:pt x="5375325" y="7475008"/>
                    <a:pt x="5375325" y="8391212"/>
                  </a:cubicBezTo>
                  <a:cubicBezTo>
                    <a:pt x="5375325" y="8503860"/>
                    <a:pt x="5326504" y="8586469"/>
                    <a:pt x="5225106" y="8639038"/>
                  </a:cubicBezTo>
                  <a:cubicBezTo>
                    <a:pt x="5180040" y="8661567"/>
                    <a:pt x="5131219" y="8672833"/>
                    <a:pt x="5086153" y="8672833"/>
                  </a:cubicBezTo>
                  <a:cubicBezTo>
                    <a:pt x="5026066" y="8672833"/>
                    <a:pt x="4962223" y="8654057"/>
                    <a:pt x="4909646" y="8620263"/>
                  </a:cubicBezTo>
                  <a:cubicBezTo>
                    <a:pt x="4909646" y="8620263"/>
                    <a:pt x="4909646" y="8620263"/>
                    <a:pt x="4027109" y="8023229"/>
                  </a:cubicBezTo>
                  <a:cubicBezTo>
                    <a:pt x="4027109" y="8023229"/>
                    <a:pt x="4027109" y="8023229"/>
                    <a:pt x="3163349" y="8620263"/>
                  </a:cubicBezTo>
                  <a:cubicBezTo>
                    <a:pt x="3069463" y="8684097"/>
                    <a:pt x="2949287" y="8691607"/>
                    <a:pt x="2847889" y="8639038"/>
                  </a:cubicBezTo>
                  <a:cubicBezTo>
                    <a:pt x="2750247" y="8586469"/>
                    <a:pt x="2686404" y="8503860"/>
                    <a:pt x="2686404" y="8391212"/>
                  </a:cubicBezTo>
                  <a:cubicBezTo>
                    <a:pt x="2686404" y="8391212"/>
                    <a:pt x="2686404" y="8391212"/>
                    <a:pt x="2686404" y="6100701"/>
                  </a:cubicBezTo>
                  <a:cubicBezTo>
                    <a:pt x="2686404" y="5559991"/>
                    <a:pt x="2990598" y="5237066"/>
                    <a:pt x="3170860" y="5131928"/>
                  </a:cubicBezTo>
                  <a:cubicBezTo>
                    <a:pt x="3215926" y="5105644"/>
                    <a:pt x="3268503" y="5090624"/>
                    <a:pt x="3324835" y="5090624"/>
                  </a:cubicBezTo>
                  <a:cubicBezTo>
                    <a:pt x="3324835" y="5090624"/>
                    <a:pt x="3324835" y="5090624"/>
                    <a:pt x="5690785" y="5090624"/>
                  </a:cubicBezTo>
                  <a:cubicBezTo>
                    <a:pt x="5371570" y="5406038"/>
                    <a:pt x="5367814" y="5980543"/>
                    <a:pt x="5367814" y="6280938"/>
                  </a:cubicBezTo>
                  <a:cubicBezTo>
                    <a:pt x="5367814" y="6280938"/>
                    <a:pt x="5367814" y="6280938"/>
                    <a:pt x="6227818" y="6280938"/>
                  </a:cubicBezTo>
                  <a:cubicBezTo>
                    <a:pt x="6227818" y="6280938"/>
                    <a:pt x="6227818" y="6280938"/>
                    <a:pt x="8267042" y="3603669"/>
                  </a:cubicBezTo>
                  <a:close/>
                  <a:moveTo>
                    <a:pt x="6109875" y="128"/>
                  </a:moveTo>
                  <a:cubicBezTo>
                    <a:pt x="6829153" y="-2490"/>
                    <a:pt x="7579192" y="34821"/>
                    <a:pt x="8198796" y="137601"/>
                  </a:cubicBezTo>
                  <a:cubicBezTo>
                    <a:pt x="8705745" y="220201"/>
                    <a:pt x="8739542" y="678257"/>
                    <a:pt x="8578069" y="884757"/>
                  </a:cubicBezTo>
                  <a:cubicBezTo>
                    <a:pt x="8578069" y="884757"/>
                    <a:pt x="6234838" y="3955980"/>
                    <a:pt x="6208552" y="3974753"/>
                  </a:cubicBezTo>
                  <a:cubicBezTo>
                    <a:pt x="6107162" y="4098653"/>
                    <a:pt x="5953199" y="4177498"/>
                    <a:pt x="5780461" y="4177498"/>
                  </a:cubicBezTo>
                  <a:cubicBezTo>
                    <a:pt x="5780461" y="4177498"/>
                    <a:pt x="5780461" y="4177498"/>
                    <a:pt x="2209285" y="4177498"/>
                  </a:cubicBezTo>
                  <a:cubicBezTo>
                    <a:pt x="1818747" y="4177498"/>
                    <a:pt x="970076" y="4545444"/>
                    <a:pt x="1150325" y="5476573"/>
                  </a:cubicBezTo>
                  <a:cubicBezTo>
                    <a:pt x="1217918" y="5825746"/>
                    <a:pt x="1465760" y="6103583"/>
                    <a:pt x="1799971" y="6223729"/>
                  </a:cubicBezTo>
                  <a:cubicBezTo>
                    <a:pt x="1875075" y="6253765"/>
                    <a:pt x="2002751" y="6268783"/>
                    <a:pt x="2085365" y="6280047"/>
                  </a:cubicBezTo>
                  <a:cubicBezTo>
                    <a:pt x="2085365" y="6280047"/>
                    <a:pt x="2085365" y="6280047"/>
                    <a:pt x="2085365" y="7473994"/>
                  </a:cubicBezTo>
                  <a:cubicBezTo>
                    <a:pt x="1582171" y="7440203"/>
                    <a:pt x="335451" y="7004675"/>
                    <a:pt x="53813" y="5720619"/>
                  </a:cubicBezTo>
                  <a:cubicBezTo>
                    <a:pt x="-25046" y="5397728"/>
                    <a:pt x="-13780" y="5056063"/>
                    <a:pt x="65078" y="4729417"/>
                  </a:cubicBezTo>
                  <a:cubicBezTo>
                    <a:pt x="282879" y="3283915"/>
                    <a:pt x="2351982" y="944830"/>
                    <a:pt x="2716235" y="670748"/>
                  </a:cubicBezTo>
                  <a:cubicBezTo>
                    <a:pt x="2960321" y="471756"/>
                    <a:pt x="3234449" y="310311"/>
                    <a:pt x="3516088" y="227711"/>
                  </a:cubicBezTo>
                  <a:cubicBezTo>
                    <a:pt x="3797726" y="119767"/>
                    <a:pt x="4911078" y="4491"/>
                    <a:pt x="6109875" y="128"/>
                  </a:cubicBezTo>
                  <a:close/>
                </a:path>
              </a:pathLst>
            </a:custGeom>
            <a:solidFill>
              <a:srgbClr val="4B649F"/>
            </a:solidFill>
            <a:ln>
              <a:noFill/>
            </a:ln>
            <a:extLst>
              <a:ext uri="{91240B29-F687-4F45-9708-019B960494DF}">
                <a14:hiddenLine xmlns:a14="http://schemas.microsoft.com/office/drawing/2010/main" w="9525">
                  <a:solidFill>
                    <a:srgbClr val="000000"/>
                  </a:solidFill>
                  <a:round/>
                  <a:headEnd/>
                  <a:tailEnd/>
                </a14:hiddenLine>
              </a:ext>
            </a:extLst>
          </p:spPr>
          <p:txBody>
            <a:bodyPr anchor="ctr" anchorCtr="1"/>
            <a:lstStyle/>
            <a:p>
              <a:endParaRPr lang="zh-CN" altLang="en-US"/>
            </a:p>
          </p:txBody>
        </p:sp>
      </p:grpSp>
      <p:pic>
        <p:nvPicPr>
          <p:cNvPr id="7174" name="图片 9">
            <a:extLst>
              <a:ext uri="{FF2B5EF4-FFF2-40B4-BE49-F238E27FC236}">
                <a16:creationId xmlns:a16="http://schemas.microsoft.com/office/drawing/2014/main" id="{E5A529FD-389B-4766-9F8B-450FA4EFF8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26188" y="5200650"/>
            <a:ext cx="5865812" cy="165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5" name="图片 10">
            <a:extLst>
              <a:ext uri="{FF2B5EF4-FFF2-40B4-BE49-F238E27FC236}">
                <a16:creationId xmlns:a16="http://schemas.microsoft.com/office/drawing/2014/main" id="{1E109A14-74A9-4237-81E4-CDB85635C9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7878763" cy="221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812846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任意多边形 10">
            <a:extLst>
              <a:ext uri="{FF2B5EF4-FFF2-40B4-BE49-F238E27FC236}">
                <a16:creationId xmlns:a16="http://schemas.microsoft.com/office/drawing/2014/main" id="{C617FFB9-5A20-4C30-B12B-E66DCAF7FB2C}"/>
              </a:ext>
            </a:extLst>
          </p:cNvPr>
          <p:cNvSpPr/>
          <p:nvPr/>
        </p:nvSpPr>
        <p:spPr>
          <a:xfrm rot="5400000">
            <a:off x="1882775" y="-1425575"/>
            <a:ext cx="914400" cy="4679950"/>
          </a:xfrm>
          <a:custGeom>
            <a:avLst/>
            <a:gdLst>
              <a:gd name="connsiteX0" fmla="*/ 0 w 990604"/>
              <a:gd name="connsiteY0" fmla="*/ 5956738 h 5956738"/>
              <a:gd name="connsiteX1" fmla="*/ 0 w 990604"/>
              <a:gd name="connsiteY1" fmla="*/ 317938 h 5956738"/>
              <a:gd name="connsiteX2" fmla="*/ 6 w 990604"/>
              <a:gd name="connsiteY2" fmla="*/ 317938 h 5956738"/>
              <a:gd name="connsiteX3" fmla="*/ 495305 w 990604"/>
              <a:gd name="connsiteY3" fmla="*/ 0 h 5956738"/>
              <a:gd name="connsiteX4" fmla="*/ 990604 w 990604"/>
              <a:gd name="connsiteY4" fmla="*/ 317938 h 5956738"/>
              <a:gd name="connsiteX5" fmla="*/ 990601 w 990604"/>
              <a:gd name="connsiteY5" fmla="*/ 317938 h 5956738"/>
              <a:gd name="connsiteX6" fmla="*/ 990601 w 990604"/>
              <a:gd name="connsiteY6" fmla="*/ 5956738 h 5956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0604" h="5956738">
                <a:moveTo>
                  <a:pt x="0" y="5956738"/>
                </a:moveTo>
                <a:lnTo>
                  <a:pt x="0" y="317938"/>
                </a:lnTo>
                <a:lnTo>
                  <a:pt x="6" y="317938"/>
                </a:lnTo>
                <a:lnTo>
                  <a:pt x="495305" y="0"/>
                </a:lnTo>
                <a:lnTo>
                  <a:pt x="990604" y="317938"/>
                </a:lnTo>
                <a:lnTo>
                  <a:pt x="990601" y="317938"/>
                </a:lnTo>
                <a:lnTo>
                  <a:pt x="990601" y="5956738"/>
                </a:lnTo>
                <a:close/>
              </a:path>
            </a:pathLst>
          </a:custGeom>
          <a:solidFill>
            <a:srgbClr val="4B649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sp>
        <p:nvSpPr>
          <p:cNvPr id="2" name="椭圆 1">
            <a:extLst>
              <a:ext uri="{FF2B5EF4-FFF2-40B4-BE49-F238E27FC236}">
                <a16:creationId xmlns:a16="http://schemas.microsoft.com/office/drawing/2014/main" id="{29E0C9E5-ECB7-4FA6-904C-4E7681A89B81}"/>
              </a:ext>
            </a:extLst>
          </p:cNvPr>
          <p:cNvSpPr/>
          <p:nvPr/>
        </p:nvSpPr>
        <p:spPr>
          <a:xfrm>
            <a:off x="323850" y="247650"/>
            <a:ext cx="1333500" cy="1333500"/>
          </a:xfrm>
          <a:prstGeom prst="ellipse">
            <a:avLst/>
          </a:prstGeom>
          <a:solidFill>
            <a:schemeClr val="bg1"/>
          </a:solidFill>
          <a:ln w="38100">
            <a:solidFill>
              <a:srgbClr val="4B649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grpSp>
        <p:nvGrpSpPr>
          <p:cNvPr id="3" name="组合 2">
            <a:extLst>
              <a:ext uri="{FF2B5EF4-FFF2-40B4-BE49-F238E27FC236}">
                <a16:creationId xmlns:a16="http://schemas.microsoft.com/office/drawing/2014/main" id="{934248B9-D327-49AD-9C1B-2D5E64779A22}"/>
              </a:ext>
            </a:extLst>
          </p:cNvPr>
          <p:cNvGrpSpPr/>
          <p:nvPr/>
        </p:nvGrpSpPr>
        <p:grpSpPr>
          <a:xfrm>
            <a:off x="475624" y="571426"/>
            <a:ext cx="1029952" cy="685949"/>
            <a:chOff x="5302250" y="2903538"/>
            <a:chExt cx="1587500" cy="1057276"/>
          </a:xfrm>
          <a:solidFill>
            <a:srgbClr val="4B649F"/>
          </a:solidFill>
        </p:grpSpPr>
        <p:sp>
          <p:nvSpPr>
            <p:cNvPr id="4" name="Freeform 84">
              <a:extLst>
                <a:ext uri="{FF2B5EF4-FFF2-40B4-BE49-F238E27FC236}">
                  <a16:creationId xmlns:a16="http://schemas.microsoft.com/office/drawing/2014/main" id="{9C8853F9-9284-421F-B942-D665B3C9820F}"/>
                </a:ext>
              </a:extLst>
            </p:cNvPr>
            <p:cNvSpPr/>
            <p:nvPr/>
          </p:nvSpPr>
          <p:spPr bwMode="auto">
            <a:xfrm>
              <a:off x="5362575" y="3040063"/>
              <a:ext cx="706438" cy="614363"/>
            </a:xfrm>
            <a:custGeom>
              <a:avLst/>
              <a:gdLst>
                <a:gd name="T0" fmla="*/ 181 w 187"/>
                <a:gd name="T1" fmla="*/ 49 h 162"/>
                <a:gd name="T2" fmla="*/ 187 w 187"/>
                <a:gd name="T3" fmla="*/ 66 h 162"/>
                <a:gd name="T4" fmla="*/ 187 w 187"/>
                <a:gd name="T5" fmla="*/ 162 h 162"/>
                <a:gd name="T6" fmla="*/ 176 w 187"/>
                <a:gd name="T7" fmla="*/ 153 h 162"/>
                <a:gd name="T8" fmla="*/ 92 w 187"/>
                <a:gd name="T9" fmla="*/ 115 h 162"/>
                <a:gd name="T10" fmla="*/ 73 w 187"/>
                <a:gd name="T11" fmla="*/ 114 h 162"/>
                <a:gd name="T12" fmla="*/ 8 w 187"/>
                <a:gd name="T13" fmla="*/ 131 h 162"/>
                <a:gd name="T14" fmla="*/ 1 w 187"/>
                <a:gd name="T15" fmla="*/ 131 h 162"/>
                <a:gd name="T16" fmla="*/ 2 w 187"/>
                <a:gd name="T17" fmla="*/ 126 h 162"/>
                <a:gd name="T18" fmla="*/ 26 w 187"/>
                <a:gd name="T19" fmla="*/ 70 h 162"/>
                <a:gd name="T20" fmla="*/ 48 w 187"/>
                <a:gd name="T21" fmla="*/ 20 h 162"/>
                <a:gd name="T22" fmla="*/ 53 w 187"/>
                <a:gd name="T23" fmla="*/ 13 h 162"/>
                <a:gd name="T24" fmla="*/ 62 w 187"/>
                <a:gd name="T25" fmla="*/ 9 h 162"/>
                <a:gd name="T26" fmla="*/ 130 w 187"/>
                <a:gd name="T27" fmla="*/ 11 h 162"/>
                <a:gd name="T28" fmla="*/ 181 w 187"/>
                <a:gd name="T29" fmla="*/ 49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7" h="162">
                  <a:moveTo>
                    <a:pt x="181" y="49"/>
                  </a:moveTo>
                  <a:cubicBezTo>
                    <a:pt x="184" y="54"/>
                    <a:pt x="187" y="60"/>
                    <a:pt x="187" y="66"/>
                  </a:cubicBezTo>
                  <a:cubicBezTo>
                    <a:pt x="187" y="162"/>
                    <a:pt x="187" y="162"/>
                    <a:pt x="187" y="162"/>
                  </a:cubicBezTo>
                  <a:cubicBezTo>
                    <a:pt x="187" y="162"/>
                    <a:pt x="178" y="154"/>
                    <a:pt x="176" y="153"/>
                  </a:cubicBezTo>
                  <a:cubicBezTo>
                    <a:pt x="168" y="148"/>
                    <a:pt x="133" y="120"/>
                    <a:pt x="92" y="115"/>
                  </a:cubicBezTo>
                  <a:cubicBezTo>
                    <a:pt x="86" y="114"/>
                    <a:pt x="79" y="114"/>
                    <a:pt x="73" y="114"/>
                  </a:cubicBezTo>
                  <a:cubicBezTo>
                    <a:pt x="32" y="114"/>
                    <a:pt x="8" y="131"/>
                    <a:pt x="8" y="131"/>
                  </a:cubicBezTo>
                  <a:cubicBezTo>
                    <a:pt x="5" y="133"/>
                    <a:pt x="2" y="133"/>
                    <a:pt x="1" y="131"/>
                  </a:cubicBezTo>
                  <a:cubicBezTo>
                    <a:pt x="0" y="130"/>
                    <a:pt x="1" y="128"/>
                    <a:pt x="2" y="126"/>
                  </a:cubicBezTo>
                  <a:cubicBezTo>
                    <a:pt x="26" y="70"/>
                    <a:pt x="26" y="70"/>
                    <a:pt x="26" y="70"/>
                  </a:cubicBezTo>
                  <a:cubicBezTo>
                    <a:pt x="48" y="20"/>
                    <a:pt x="48" y="20"/>
                    <a:pt x="48" y="20"/>
                  </a:cubicBezTo>
                  <a:cubicBezTo>
                    <a:pt x="49" y="18"/>
                    <a:pt x="51" y="15"/>
                    <a:pt x="53" y="13"/>
                  </a:cubicBezTo>
                  <a:cubicBezTo>
                    <a:pt x="55" y="11"/>
                    <a:pt x="59" y="10"/>
                    <a:pt x="62" y="9"/>
                  </a:cubicBezTo>
                  <a:cubicBezTo>
                    <a:pt x="65" y="9"/>
                    <a:pt x="98" y="0"/>
                    <a:pt x="130" y="11"/>
                  </a:cubicBezTo>
                  <a:cubicBezTo>
                    <a:pt x="163" y="22"/>
                    <a:pt x="179" y="45"/>
                    <a:pt x="181" y="49"/>
                  </a:cubicBezTo>
                  <a:close/>
                </a:path>
              </a:pathLst>
            </a:custGeom>
            <a:grpFill/>
            <a:ln>
              <a:noFill/>
            </a:ln>
          </p:spPr>
          <p:txBody>
            <a:bodyPr/>
            <a:lstStyle/>
            <a:p>
              <a:pPr eaLnBrk="1" fontAlgn="auto" hangingPunct="1">
                <a:defRPr/>
              </a:pPr>
              <a:endParaRPr lang="zh-CN" altLang="en-US" noProof="1"/>
            </a:p>
          </p:txBody>
        </p:sp>
        <p:sp>
          <p:nvSpPr>
            <p:cNvPr id="5" name="Freeform 85">
              <a:extLst>
                <a:ext uri="{FF2B5EF4-FFF2-40B4-BE49-F238E27FC236}">
                  <a16:creationId xmlns:a16="http://schemas.microsoft.com/office/drawing/2014/main" id="{DB97B227-0B03-44F8-9C4B-168C9F3DAC61}"/>
                </a:ext>
              </a:extLst>
            </p:cNvPr>
            <p:cNvSpPr/>
            <p:nvPr/>
          </p:nvSpPr>
          <p:spPr bwMode="auto">
            <a:xfrm>
              <a:off x="6115050" y="2903538"/>
              <a:ext cx="400050" cy="747713"/>
            </a:xfrm>
            <a:custGeom>
              <a:avLst/>
              <a:gdLst>
                <a:gd name="T0" fmla="*/ 44 w 106"/>
                <a:gd name="T1" fmla="*/ 119 h 197"/>
                <a:gd name="T2" fmla="*/ 3 w 106"/>
                <a:gd name="T3" fmla="*/ 187 h 197"/>
                <a:gd name="T4" fmla="*/ 0 w 106"/>
                <a:gd name="T5" fmla="*/ 197 h 197"/>
                <a:gd name="T6" fmla="*/ 0 w 106"/>
                <a:gd name="T7" fmla="*/ 83 h 197"/>
                <a:gd name="T8" fmla="*/ 1 w 106"/>
                <a:gd name="T9" fmla="*/ 64 h 197"/>
                <a:gd name="T10" fmla="*/ 16 w 106"/>
                <a:gd name="T11" fmla="*/ 29 h 197"/>
                <a:gd name="T12" fmla="*/ 49 w 106"/>
                <a:gd name="T13" fmla="*/ 1 h 197"/>
                <a:gd name="T14" fmla="*/ 54 w 106"/>
                <a:gd name="T15" fmla="*/ 0 h 197"/>
                <a:gd name="T16" fmla="*/ 64 w 106"/>
                <a:gd name="T17" fmla="*/ 6 h 197"/>
                <a:gd name="T18" fmla="*/ 85 w 106"/>
                <a:gd name="T19" fmla="*/ 42 h 197"/>
                <a:gd name="T20" fmla="*/ 86 w 106"/>
                <a:gd name="T21" fmla="*/ 42 h 197"/>
                <a:gd name="T22" fmla="*/ 104 w 106"/>
                <a:gd name="T23" fmla="*/ 74 h 197"/>
                <a:gd name="T24" fmla="*/ 105 w 106"/>
                <a:gd name="T25" fmla="*/ 82 h 197"/>
                <a:gd name="T26" fmla="*/ 99 w 106"/>
                <a:gd name="T27" fmla="*/ 87 h 197"/>
                <a:gd name="T28" fmla="*/ 44 w 106"/>
                <a:gd name="T29" fmla="*/ 119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6" h="197">
                  <a:moveTo>
                    <a:pt x="44" y="119"/>
                  </a:moveTo>
                  <a:cubicBezTo>
                    <a:pt x="25" y="137"/>
                    <a:pt x="12" y="156"/>
                    <a:pt x="3" y="187"/>
                  </a:cubicBezTo>
                  <a:cubicBezTo>
                    <a:pt x="0" y="197"/>
                    <a:pt x="0" y="197"/>
                    <a:pt x="0" y="197"/>
                  </a:cubicBezTo>
                  <a:cubicBezTo>
                    <a:pt x="0" y="83"/>
                    <a:pt x="0" y="83"/>
                    <a:pt x="0" y="83"/>
                  </a:cubicBezTo>
                  <a:cubicBezTo>
                    <a:pt x="0" y="77"/>
                    <a:pt x="0" y="69"/>
                    <a:pt x="1" y="64"/>
                  </a:cubicBezTo>
                  <a:cubicBezTo>
                    <a:pt x="1" y="63"/>
                    <a:pt x="3" y="47"/>
                    <a:pt x="16" y="29"/>
                  </a:cubicBezTo>
                  <a:cubicBezTo>
                    <a:pt x="30" y="11"/>
                    <a:pt x="48" y="1"/>
                    <a:pt x="49" y="1"/>
                  </a:cubicBezTo>
                  <a:cubicBezTo>
                    <a:pt x="51" y="0"/>
                    <a:pt x="52" y="0"/>
                    <a:pt x="54" y="0"/>
                  </a:cubicBezTo>
                  <a:cubicBezTo>
                    <a:pt x="58" y="0"/>
                    <a:pt x="62" y="2"/>
                    <a:pt x="64" y="6"/>
                  </a:cubicBezTo>
                  <a:cubicBezTo>
                    <a:pt x="85" y="42"/>
                    <a:pt x="85" y="42"/>
                    <a:pt x="85" y="42"/>
                  </a:cubicBezTo>
                  <a:cubicBezTo>
                    <a:pt x="86" y="42"/>
                    <a:pt x="86" y="42"/>
                    <a:pt x="86" y="42"/>
                  </a:cubicBezTo>
                  <a:cubicBezTo>
                    <a:pt x="104" y="74"/>
                    <a:pt x="104" y="74"/>
                    <a:pt x="104" y="74"/>
                  </a:cubicBezTo>
                  <a:cubicBezTo>
                    <a:pt x="106" y="76"/>
                    <a:pt x="106" y="79"/>
                    <a:pt x="105" y="82"/>
                  </a:cubicBezTo>
                  <a:cubicBezTo>
                    <a:pt x="104" y="84"/>
                    <a:pt x="102" y="86"/>
                    <a:pt x="99" y="87"/>
                  </a:cubicBezTo>
                  <a:cubicBezTo>
                    <a:pt x="99" y="87"/>
                    <a:pt x="66" y="99"/>
                    <a:pt x="44" y="119"/>
                  </a:cubicBezTo>
                  <a:close/>
                </a:path>
              </a:pathLst>
            </a:custGeom>
            <a:grpFill/>
            <a:ln>
              <a:noFill/>
            </a:ln>
          </p:spPr>
          <p:txBody>
            <a:bodyPr/>
            <a:lstStyle/>
            <a:p>
              <a:pPr eaLnBrk="1" fontAlgn="auto" hangingPunct="1">
                <a:defRPr/>
              </a:pPr>
              <a:endParaRPr lang="zh-CN" altLang="en-US" noProof="1"/>
            </a:p>
          </p:txBody>
        </p:sp>
        <p:sp>
          <p:nvSpPr>
            <p:cNvPr id="6" name="Freeform 86">
              <a:extLst>
                <a:ext uri="{FF2B5EF4-FFF2-40B4-BE49-F238E27FC236}">
                  <a16:creationId xmlns:a16="http://schemas.microsoft.com/office/drawing/2014/main" id="{5BD112DC-42CD-403E-AB85-CD1434FA25DB}"/>
                </a:ext>
              </a:extLst>
            </p:cNvPr>
            <p:cNvSpPr/>
            <p:nvPr/>
          </p:nvSpPr>
          <p:spPr bwMode="auto">
            <a:xfrm>
              <a:off x="6194425" y="3529013"/>
              <a:ext cx="642938" cy="160338"/>
            </a:xfrm>
            <a:custGeom>
              <a:avLst/>
              <a:gdLst>
                <a:gd name="T0" fmla="*/ 155 w 170"/>
                <a:gd name="T1" fmla="*/ 11 h 42"/>
                <a:gd name="T2" fmla="*/ 154 w 170"/>
                <a:gd name="T3" fmla="*/ 10 h 42"/>
                <a:gd name="T4" fmla="*/ 153 w 170"/>
                <a:gd name="T5" fmla="*/ 10 h 42"/>
                <a:gd name="T6" fmla="*/ 108 w 170"/>
                <a:gd name="T7" fmla="*/ 0 h 42"/>
                <a:gd name="T8" fmla="*/ 85 w 170"/>
                <a:gd name="T9" fmla="*/ 3 h 42"/>
                <a:gd name="T10" fmla="*/ 11 w 170"/>
                <a:gd name="T11" fmla="*/ 35 h 42"/>
                <a:gd name="T12" fmla="*/ 11 w 170"/>
                <a:gd name="T13" fmla="*/ 36 h 42"/>
                <a:gd name="T14" fmla="*/ 7 w 170"/>
                <a:gd name="T15" fmla="*/ 38 h 42"/>
                <a:gd name="T16" fmla="*/ 3 w 170"/>
                <a:gd name="T17" fmla="*/ 40 h 42"/>
                <a:gd name="T18" fmla="*/ 1 w 170"/>
                <a:gd name="T19" fmla="*/ 42 h 42"/>
                <a:gd name="T20" fmla="*/ 0 w 170"/>
                <a:gd name="T21" fmla="*/ 42 h 42"/>
                <a:gd name="T22" fmla="*/ 161 w 170"/>
                <a:gd name="T23" fmla="*/ 42 h 42"/>
                <a:gd name="T24" fmla="*/ 169 w 170"/>
                <a:gd name="T25" fmla="*/ 38 h 42"/>
                <a:gd name="T26" fmla="*/ 167 w 170"/>
                <a:gd name="T27" fmla="*/ 28 h 42"/>
                <a:gd name="T28" fmla="*/ 155 w 170"/>
                <a:gd name="T29" fmla="*/ 1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0" h="42">
                  <a:moveTo>
                    <a:pt x="155" y="11"/>
                  </a:moveTo>
                  <a:cubicBezTo>
                    <a:pt x="155" y="11"/>
                    <a:pt x="154" y="10"/>
                    <a:pt x="154" y="10"/>
                  </a:cubicBezTo>
                  <a:cubicBezTo>
                    <a:pt x="153" y="10"/>
                    <a:pt x="153" y="10"/>
                    <a:pt x="153" y="10"/>
                  </a:cubicBezTo>
                  <a:cubicBezTo>
                    <a:pt x="152" y="9"/>
                    <a:pt x="132" y="0"/>
                    <a:pt x="108" y="0"/>
                  </a:cubicBezTo>
                  <a:cubicBezTo>
                    <a:pt x="100" y="0"/>
                    <a:pt x="92" y="1"/>
                    <a:pt x="85" y="3"/>
                  </a:cubicBezTo>
                  <a:cubicBezTo>
                    <a:pt x="46" y="15"/>
                    <a:pt x="15" y="33"/>
                    <a:pt x="11" y="35"/>
                  </a:cubicBezTo>
                  <a:cubicBezTo>
                    <a:pt x="11" y="36"/>
                    <a:pt x="11" y="36"/>
                    <a:pt x="11" y="36"/>
                  </a:cubicBezTo>
                  <a:cubicBezTo>
                    <a:pt x="10" y="36"/>
                    <a:pt x="9" y="37"/>
                    <a:pt x="7" y="38"/>
                  </a:cubicBezTo>
                  <a:cubicBezTo>
                    <a:pt x="6" y="39"/>
                    <a:pt x="4" y="40"/>
                    <a:pt x="3" y="40"/>
                  </a:cubicBezTo>
                  <a:cubicBezTo>
                    <a:pt x="2" y="41"/>
                    <a:pt x="2" y="41"/>
                    <a:pt x="1" y="42"/>
                  </a:cubicBezTo>
                  <a:cubicBezTo>
                    <a:pt x="0" y="42"/>
                    <a:pt x="0" y="42"/>
                    <a:pt x="0" y="42"/>
                  </a:cubicBezTo>
                  <a:cubicBezTo>
                    <a:pt x="161" y="42"/>
                    <a:pt x="161" y="42"/>
                    <a:pt x="161" y="42"/>
                  </a:cubicBezTo>
                  <a:cubicBezTo>
                    <a:pt x="165" y="42"/>
                    <a:pt x="167" y="41"/>
                    <a:pt x="169" y="38"/>
                  </a:cubicBezTo>
                  <a:cubicBezTo>
                    <a:pt x="170" y="35"/>
                    <a:pt x="169" y="32"/>
                    <a:pt x="167" y="28"/>
                  </a:cubicBezTo>
                  <a:cubicBezTo>
                    <a:pt x="167" y="28"/>
                    <a:pt x="162" y="20"/>
                    <a:pt x="155" y="11"/>
                  </a:cubicBezTo>
                  <a:close/>
                </a:path>
              </a:pathLst>
            </a:custGeom>
            <a:grpFill/>
            <a:ln>
              <a:noFill/>
            </a:ln>
          </p:spPr>
          <p:txBody>
            <a:bodyPr/>
            <a:lstStyle/>
            <a:p>
              <a:pPr eaLnBrk="1" fontAlgn="auto" hangingPunct="1">
                <a:defRPr/>
              </a:pPr>
              <a:endParaRPr lang="zh-CN" altLang="en-US" noProof="1"/>
            </a:p>
          </p:txBody>
        </p:sp>
        <p:sp>
          <p:nvSpPr>
            <p:cNvPr id="7" name="Freeform 87">
              <a:extLst>
                <a:ext uri="{FF2B5EF4-FFF2-40B4-BE49-F238E27FC236}">
                  <a16:creationId xmlns:a16="http://schemas.microsoft.com/office/drawing/2014/main" id="{9C13A1AD-AEDB-4C01-B0D3-FB6AFFC3AEAF}"/>
                </a:ext>
              </a:extLst>
            </p:cNvPr>
            <p:cNvSpPr/>
            <p:nvPr/>
          </p:nvSpPr>
          <p:spPr bwMode="auto">
            <a:xfrm>
              <a:off x="5335588" y="3771901"/>
              <a:ext cx="1520825" cy="155575"/>
            </a:xfrm>
            <a:custGeom>
              <a:avLst/>
              <a:gdLst>
                <a:gd name="T0" fmla="*/ 402 w 402"/>
                <a:gd name="T1" fmla="*/ 24 h 41"/>
                <a:gd name="T2" fmla="*/ 385 w 402"/>
                <a:gd name="T3" fmla="*/ 41 h 41"/>
                <a:gd name="T4" fmla="*/ 382 w 402"/>
                <a:gd name="T5" fmla="*/ 41 h 41"/>
                <a:gd name="T6" fmla="*/ 232 w 402"/>
                <a:gd name="T7" fmla="*/ 28 h 41"/>
                <a:gd name="T8" fmla="*/ 217 w 402"/>
                <a:gd name="T9" fmla="*/ 34 h 41"/>
                <a:gd name="T10" fmla="*/ 216 w 402"/>
                <a:gd name="T11" fmla="*/ 35 h 41"/>
                <a:gd name="T12" fmla="*/ 201 w 402"/>
                <a:gd name="T13" fmla="*/ 40 h 41"/>
                <a:gd name="T14" fmla="*/ 201 w 402"/>
                <a:gd name="T15" fmla="*/ 40 h 41"/>
                <a:gd name="T16" fmla="*/ 186 w 402"/>
                <a:gd name="T17" fmla="*/ 35 h 41"/>
                <a:gd name="T18" fmla="*/ 185 w 402"/>
                <a:gd name="T19" fmla="*/ 34 h 41"/>
                <a:gd name="T20" fmla="*/ 170 w 402"/>
                <a:gd name="T21" fmla="*/ 28 h 41"/>
                <a:gd name="T22" fmla="*/ 20 w 402"/>
                <a:gd name="T23" fmla="*/ 41 h 41"/>
                <a:gd name="T24" fmla="*/ 17 w 402"/>
                <a:gd name="T25" fmla="*/ 41 h 41"/>
                <a:gd name="T26" fmla="*/ 0 w 402"/>
                <a:gd name="T27" fmla="*/ 24 h 41"/>
                <a:gd name="T28" fmla="*/ 16 w 402"/>
                <a:gd name="T29" fmla="*/ 7 h 41"/>
                <a:gd name="T30" fmla="*/ 17 w 402"/>
                <a:gd name="T31" fmla="*/ 7 h 41"/>
                <a:gd name="T32" fmla="*/ 164 w 402"/>
                <a:gd name="T33" fmla="*/ 0 h 41"/>
                <a:gd name="T34" fmla="*/ 177 w 402"/>
                <a:gd name="T35" fmla="*/ 6 h 41"/>
                <a:gd name="T36" fmla="*/ 182 w 402"/>
                <a:gd name="T37" fmla="*/ 6 h 41"/>
                <a:gd name="T38" fmla="*/ 194 w 402"/>
                <a:gd name="T39" fmla="*/ 0 h 41"/>
                <a:gd name="T40" fmla="*/ 208 w 402"/>
                <a:gd name="T41" fmla="*/ 0 h 41"/>
                <a:gd name="T42" fmla="*/ 220 w 402"/>
                <a:gd name="T43" fmla="*/ 6 h 41"/>
                <a:gd name="T44" fmla="*/ 225 w 402"/>
                <a:gd name="T45" fmla="*/ 6 h 41"/>
                <a:gd name="T46" fmla="*/ 238 w 402"/>
                <a:gd name="T47" fmla="*/ 0 h 41"/>
                <a:gd name="T48" fmla="*/ 385 w 402"/>
                <a:gd name="T49" fmla="*/ 7 h 41"/>
                <a:gd name="T50" fmla="*/ 386 w 402"/>
                <a:gd name="T51" fmla="*/ 7 h 41"/>
                <a:gd name="T52" fmla="*/ 402 w 402"/>
                <a:gd name="T53" fmla="*/ 24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02" h="41">
                  <a:moveTo>
                    <a:pt x="402" y="24"/>
                  </a:moveTo>
                  <a:cubicBezTo>
                    <a:pt x="402" y="33"/>
                    <a:pt x="394" y="41"/>
                    <a:pt x="385" y="41"/>
                  </a:cubicBezTo>
                  <a:cubicBezTo>
                    <a:pt x="384" y="41"/>
                    <a:pt x="383" y="41"/>
                    <a:pt x="382" y="41"/>
                  </a:cubicBezTo>
                  <a:cubicBezTo>
                    <a:pt x="232" y="28"/>
                    <a:pt x="232" y="28"/>
                    <a:pt x="232" y="28"/>
                  </a:cubicBezTo>
                  <a:cubicBezTo>
                    <a:pt x="227" y="28"/>
                    <a:pt x="220" y="31"/>
                    <a:pt x="217" y="34"/>
                  </a:cubicBezTo>
                  <a:cubicBezTo>
                    <a:pt x="217" y="34"/>
                    <a:pt x="217" y="34"/>
                    <a:pt x="216" y="35"/>
                  </a:cubicBezTo>
                  <a:cubicBezTo>
                    <a:pt x="214" y="38"/>
                    <a:pt x="208" y="40"/>
                    <a:pt x="201" y="40"/>
                  </a:cubicBezTo>
                  <a:cubicBezTo>
                    <a:pt x="201" y="40"/>
                    <a:pt x="201" y="40"/>
                    <a:pt x="201" y="40"/>
                  </a:cubicBezTo>
                  <a:cubicBezTo>
                    <a:pt x="194" y="40"/>
                    <a:pt x="188" y="38"/>
                    <a:pt x="186" y="35"/>
                  </a:cubicBezTo>
                  <a:cubicBezTo>
                    <a:pt x="185" y="34"/>
                    <a:pt x="185" y="34"/>
                    <a:pt x="185" y="34"/>
                  </a:cubicBezTo>
                  <a:cubicBezTo>
                    <a:pt x="182" y="31"/>
                    <a:pt x="175" y="28"/>
                    <a:pt x="170" y="28"/>
                  </a:cubicBezTo>
                  <a:cubicBezTo>
                    <a:pt x="20" y="41"/>
                    <a:pt x="20" y="41"/>
                    <a:pt x="20" y="41"/>
                  </a:cubicBezTo>
                  <a:cubicBezTo>
                    <a:pt x="19" y="41"/>
                    <a:pt x="18" y="41"/>
                    <a:pt x="17" y="41"/>
                  </a:cubicBezTo>
                  <a:cubicBezTo>
                    <a:pt x="8" y="41"/>
                    <a:pt x="0" y="33"/>
                    <a:pt x="0" y="24"/>
                  </a:cubicBezTo>
                  <a:cubicBezTo>
                    <a:pt x="0" y="15"/>
                    <a:pt x="7" y="8"/>
                    <a:pt x="16" y="7"/>
                  </a:cubicBezTo>
                  <a:cubicBezTo>
                    <a:pt x="16" y="7"/>
                    <a:pt x="16" y="7"/>
                    <a:pt x="17" y="7"/>
                  </a:cubicBezTo>
                  <a:cubicBezTo>
                    <a:pt x="164" y="0"/>
                    <a:pt x="164" y="0"/>
                    <a:pt x="164" y="0"/>
                  </a:cubicBezTo>
                  <a:cubicBezTo>
                    <a:pt x="169" y="0"/>
                    <a:pt x="175" y="2"/>
                    <a:pt x="177" y="6"/>
                  </a:cubicBezTo>
                  <a:cubicBezTo>
                    <a:pt x="178" y="10"/>
                    <a:pt x="181" y="10"/>
                    <a:pt x="182" y="6"/>
                  </a:cubicBezTo>
                  <a:cubicBezTo>
                    <a:pt x="183" y="2"/>
                    <a:pt x="189" y="0"/>
                    <a:pt x="194" y="0"/>
                  </a:cubicBezTo>
                  <a:cubicBezTo>
                    <a:pt x="208" y="0"/>
                    <a:pt x="208" y="0"/>
                    <a:pt x="208" y="0"/>
                  </a:cubicBezTo>
                  <a:cubicBezTo>
                    <a:pt x="213" y="0"/>
                    <a:pt x="219" y="2"/>
                    <a:pt x="220" y="6"/>
                  </a:cubicBezTo>
                  <a:cubicBezTo>
                    <a:pt x="221" y="10"/>
                    <a:pt x="224" y="10"/>
                    <a:pt x="225" y="6"/>
                  </a:cubicBezTo>
                  <a:cubicBezTo>
                    <a:pt x="227" y="2"/>
                    <a:pt x="233" y="0"/>
                    <a:pt x="238" y="0"/>
                  </a:cubicBezTo>
                  <a:cubicBezTo>
                    <a:pt x="385" y="7"/>
                    <a:pt x="385" y="7"/>
                    <a:pt x="385" y="7"/>
                  </a:cubicBezTo>
                  <a:cubicBezTo>
                    <a:pt x="386" y="7"/>
                    <a:pt x="386" y="7"/>
                    <a:pt x="386" y="7"/>
                  </a:cubicBezTo>
                  <a:cubicBezTo>
                    <a:pt x="395" y="8"/>
                    <a:pt x="402" y="15"/>
                    <a:pt x="402" y="24"/>
                  </a:cubicBezTo>
                  <a:close/>
                </a:path>
              </a:pathLst>
            </a:custGeom>
            <a:grpFill/>
            <a:ln>
              <a:noFill/>
            </a:ln>
          </p:spPr>
          <p:txBody>
            <a:bodyPr/>
            <a:lstStyle/>
            <a:p>
              <a:pPr eaLnBrk="1" fontAlgn="auto" hangingPunct="1">
                <a:defRPr/>
              </a:pPr>
              <a:endParaRPr lang="zh-CN" altLang="en-US" noProof="1"/>
            </a:p>
          </p:txBody>
        </p:sp>
        <p:sp>
          <p:nvSpPr>
            <p:cNvPr id="8" name="Freeform 88">
              <a:extLst>
                <a:ext uri="{FF2B5EF4-FFF2-40B4-BE49-F238E27FC236}">
                  <a16:creationId xmlns:a16="http://schemas.microsoft.com/office/drawing/2014/main" id="{321CEF27-99F0-483B-B629-6D4B0FA41764}"/>
                </a:ext>
              </a:extLst>
            </p:cNvPr>
            <p:cNvSpPr>
              <a:spLocks noEditPoints="1"/>
            </p:cNvSpPr>
            <p:nvPr/>
          </p:nvSpPr>
          <p:spPr bwMode="auto">
            <a:xfrm>
              <a:off x="5302250" y="3733801"/>
              <a:ext cx="1587500" cy="227013"/>
            </a:xfrm>
            <a:custGeom>
              <a:avLst/>
              <a:gdLst>
                <a:gd name="T0" fmla="*/ 394 w 420"/>
                <a:gd name="T1" fmla="*/ 60 h 60"/>
                <a:gd name="T2" fmla="*/ 394 w 420"/>
                <a:gd name="T3" fmla="*/ 60 h 60"/>
                <a:gd name="T4" fmla="*/ 391 w 420"/>
                <a:gd name="T5" fmla="*/ 60 h 60"/>
                <a:gd name="T6" fmla="*/ 390 w 420"/>
                <a:gd name="T7" fmla="*/ 60 h 60"/>
                <a:gd name="T8" fmla="*/ 240 w 420"/>
                <a:gd name="T9" fmla="*/ 47 h 60"/>
                <a:gd name="T10" fmla="*/ 240 w 420"/>
                <a:gd name="T11" fmla="*/ 47 h 60"/>
                <a:gd name="T12" fmla="*/ 235 w 420"/>
                <a:gd name="T13" fmla="*/ 49 h 60"/>
                <a:gd name="T14" fmla="*/ 235 w 420"/>
                <a:gd name="T15" fmla="*/ 52 h 60"/>
                <a:gd name="T16" fmla="*/ 230 w 420"/>
                <a:gd name="T17" fmla="*/ 53 h 60"/>
                <a:gd name="T18" fmla="*/ 210 w 420"/>
                <a:gd name="T19" fmla="*/ 59 h 60"/>
                <a:gd name="T20" fmla="*/ 210 w 420"/>
                <a:gd name="T21" fmla="*/ 59 h 60"/>
                <a:gd name="T22" fmla="*/ 190 w 420"/>
                <a:gd name="T23" fmla="*/ 53 h 60"/>
                <a:gd name="T24" fmla="*/ 186 w 420"/>
                <a:gd name="T25" fmla="*/ 52 h 60"/>
                <a:gd name="T26" fmla="*/ 185 w 420"/>
                <a:gd name="T27" fmla="*/ 49 h 60"/>
                <a:gd name="T28" fmla="*/ 180 w 420"/>
                <a:gd name="T29" fmla="*/ 47 h 60"/>
                <a:gd name="T30" fmla="*/ 29 w 420"/>
                <a:gd name="T31" fmla="*/ 60 h 60"/>
                <a:gd name="T32" fmla="*/ 26 w 420"/>
                <a:gd name="T33" fmla="*/ 60 h 60"/>
                <a:gd name="T34" fmla="*/ 0 w 420"/>
                <a:gd name="T35" fmla="*/ 34 h 60"/>
                <a:gd name="T36" fmla="*/ 25 w 420"/>
                <a:gd name="T37" fmla="*/ 8 h 60"/>
                <a:gd name="T38" fmla="*/ 25 w 420"/>
                <a:gd name="T39" fmla="*/ 8 h 60"/>
                <a:gd name="T40" fmla="*/ 173 w 420"/>
                <a:gd name="T41" fmla="*/ 1 h 60"/>
                <a:gd name="T42" fmla="*/ 188 w 420"/>
                <a:gd name="T43" fmla="*/ 5 h 60"/>
                <a:gd name="T44" fmla="*/ 203 w 420"/>
                <a:gd name="T45" fmla="*/ 0 h 60"/>
                <a:gd name="T46" fmla="*/ 217 w 420"/>
                <a:gd name="T47" fmla="*/ 0 h 60"/>
                <a:gd name="T48" fmla="*/ 232 w 420"/>
                <a:gd name="T49" fmla="*/ 5 h 60"/>
                <a:gd name="T50" fmla="*/ 247 w 420"/>
                <a:gd name="T51" fmla="*/ 1 h 60"/>
                <a:gd name="T52" fmla="*/ 395 w 420"/>
                <a:gd name="T53" fmla="*/ 8 h 60"/>
                <a:gd name="T54" fmla="*/ 420 w 420"/>
                <a:gd name="T55" fmla="*/ 34 h 60"/>
                <a:gd name="T56" fmla="*/ 394 w 420"/>
                <a:gd name="T57" fmla="*/ 60 h 60"/>
                <a:gd name="T58" fmla="*/ 26 w 420"/>
                <a:gd name="T59" fmla="*/ 26 h 60"/>
                <a:gd name="T60" fmla="*/ 18 w 420"/>
                <a:gd name="T61" fmla="*/ 34 h 60"/>
                <a:gd name="T62" fmla="*/ 26 w 420"/>
                <a:gd name="T63" fmla="*/ 42 h 60"/>
                <a:gd name="T64" fmla="*/ 26 w 420"/>
                <a:gd name="T65" fmla="*/ 42 h 60"/>
                <a:gd name="T66" fmla="*/ 28 w 420"/>
                <a:gd name="T67" fmla="*/ 42 h 60"/>
                <a:gd name="T68" fmla="*/ 178 w 420"/>
                <a:gd name="T69" fmla="*/ 29 h 60"/>
                <a:gd name="T70" fmla="*/ 180 w 420"/>
                <a:gd name="T71" fmla="*/ 29 h 60"/>
                <a:gd name="T72" fmla="*/ 199 w 420"/>
                <a:gd name="T73" fmla="*/ 36 h 60"/>
                <a:gd name="T74" fmla="*/ 200 w 420"/>
                <a:gd name="T75" fmla="*/ 36 h 60"/>
                <a:gd name="T76" fmla="*/ 202 w 420"/>
                <a:gd name="T77" fmla="*/ 39 h 60"/>
                <a:gd name="T78" fmla="*/ 210 w 420"/>
                <a:gd name="T79" fmla="*/ 41 h 60"/>
                <a:gd name="T80" fmla="*/ 210 w 420"/>
                <a:gd name="T81" fmla="*/ 41 h 60"/>
                <a:gd name="T82" fmla="*/ 218 w 420"/>
                <a:gd name="T83" fmla="*/ 39 h 60"/>
                <a:gd name="T84" fmla="*/ 220 w 420"/>
                <a:gd name="T85" fmla="*/ 36 h 60"/>
                <a:gd name="T86" fmla="*/ 221 w 420"/>
                <a:gd name="T87" fmla="*/ 36 h 60"/>
                <a:gd name="T88" fmla="*/ 242 w 420"/>
                <a:gd name="T89" fmla="*/ 29 h 60"/>
                <a:gd name="T90" fmla="*/ 392 w 420"/>
                <a:gd name="T91" fmla="*/ 42 h 60"/>
                <a:gd name="T92" fmla="*/ 394 w 420"/>
                <a:gd name="T93" fmla="*/ 42 h 60"/>
                <a:gd name="T94" fmla="*/ 402 w 420"/>
                <a:gd name="T95" fmla="*/ 34 h 60"/>
                <a:gd name="T96" fmla="*/ 395 w 420"/>
                <a:gd name="T97" fmla="*/ 26 h 60"/>
                <a:gd name="T98" fmla="*/ 394 w 420"/>
                <a:gd name="T99" fmla="*/ 26 h 60"/>
                <a:gd name="T100" fmla="*/ 246 w 420"/>
                <a:gd name="T101" fmla="*/ 19 h 60"/>
                <a:gd name="T102" fmla="*/ 246 w 420"/>
                <a:gd name="T103" fmla="*/ 19 h 60"/>
                <a:gd name="T104" fmla="*/ 242 w 420"/>
                <a:gd name="T105" fmla="*/ 20 h 60"/>
                <a:gd name="T106" fmla="*/ 231 w 420"/>
                <a:gd name="T107" fmla="*/ 28 h 60"/>
                <a:gd name="T108" fmla="*/ 221 w 420"/>
                <a:gd name="T109" fmla="*/ 20 h 60"/>
                <a:gd name="T110" fmla="*/ 217 w 420"/>
                <a:gd name="T111" fmla="*/ 19 h 60"/>
                <a:gd name="T112" fmla="*/ 203 w 420"/>
                <a:gd name="T113" fmla="*/ 19 h 60"/>
                <a:gd name="T114" fmla="*/ 199 w 420"/>
                <a:gd name="T115" fmla="*/ 20 h 60"/>
                <a:gd name="T116" fmla="*/ 189 w 420"/>
                <a:gd name="T117" fmla="*/ 28 h 60"/>
                <a:gd name="T118" fmla="*/ 178 w 420"/>
                <a:gd name="T119" fmla="*/ 20 h 60"/>
                <a:gd name="T120" fmla="*/ 174 w 420"/>
                <a:gd name="T121" fmla="*/ 19 h 60"/>
                <a:gd name="T122" fmla="*/ 26 w 420"/>
                <a:gd name="T123" fmla="*/ 26 h 60"/>
                <a:gd name="T124" fmla="*/ 26 w 420"/>
                <a:gd name="T125" fmla="*/ 2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20" h="60">
                  <a:moveTo>
                    <a:pt x="394" y="60"/>
                  </a:moveTo>
                  <a:cubicBezTo>
                    <a:pt x="394" y="60"/>
                    <a:pt x="394" y="60"/>
                    <a:pt x="394" y="60"/>
                  </a:cubicBezTo>
                  <a:cubicBezTo>
                    <a:pt x="393" y="60"/>
                    <a:pt x="392" y="60"/>
                    <a:pt x="391" y="60"/>
                  </a:cubicBezTo>
                  <a:cubicBezTo>
                    <a:pt x="390" y="60"/>
                    <a:pt x="390" y="60"/>
                    <a:pt x="390" y="60"/>
                  </a:cubicBezTo>
                  <a:cubicBezTo>
                    <a:pt x="240" y="47"/>
                    <a:pt x="240" y="47"/>
                    <a:pt x="240" y="47"/>
                  </a:cubicBezTo>
                  <a:cubicBezTo>
                    <a:pt x="240" y="47"/>
                    <a:pt x="240" y="47"/>
                    <a:pt x="240" y="47"/>
                  </a:cubicBezTo>
                  <a:cubicBezTo>
                    <a:pt x="238" y="47"/>
                    <a:pt x="236" y="48"/>
                    <a:pt x="235" y="49"/>
                  </a:cubicBezTo>
                  <a:cubicBezTo>
                    <a:pt x="235" y="52"/>
                    <a:pt x="235" y="52"/>
                    <a:pt x="235" y="52"/>
                  </a:cubicBezTo>
                  <a:cubicBezTo>
                    <a:pt x="230" y="53"/>
                    <a:pt x="230" y="53"/>
                    <a:pt x="230" y="53"/>
                  </a:cubicBezTo>
                  <a:cubicBezTo>
                    <a:pt x="225" y="57"/>
                    <a:pt x="218" y="59"/>
                    <a:pt x="210" y="59"/>
                  </a:cubicBezTo>
                  <a:cubicBezTo>
                    <a:pt x="210" y="59"/>
                    <a:pt x="210" y="59"/>
                    <a:pt x="210" y="59"/>
                  </a:cubicBezTo>
                  <a:cubicBezTo>
                    <a:pt x="202" y="59"/>
                    <a:pt x="195" y="57"/>
                    <a:pt x="190" y="53"/>
                  </a:cubicBezTo>
                  <a:cubicBezTo>
                    <a:pt x="186" y="52"/>
                    <a:pt x="186" y="52"/>
                    <a:pt x="186" y="52"/>
                  </a:cubicBezTo>
                  <a:cubicBezTo>
                    <a:pt x="185" y="49"/>
                    <a:pt x="185" y="49"/>
                    <a:pt x="185" y="49"/>
                  </a:cubicBezTo>
                  <a:cubicBezTo>
                    <a:pt x="184" y="48"/>
                    <a:pt x="182" y="47"/>
                    <a:pt x="180" y="47"/>
                  </a:cubicBezTo>
                  <a:cubicBezTo>
                    <a:pt x="29" y="60"/>
                    <a:pt x="29" y="60"/>
                    <a:pt x="29" y="60"/>
                  </a:cubicBezTo>
                  <a:cubicBezTo>
                    <a:pt x="28" y="60"/>
                    <a:pt x="27" y="60"/>
                    <a:pt x="26" y="60"/>
                  </a:cubicBezTo>
                  <a:cubicBezTo>
                    <a:pt x="12" y="60"/>
                    <a:pt x="0" y="48"/>
                    <a:pt x="0" y="34"/>
                  </a:cubicBezTo>
                  <a:cubicBezTo>
                    <a:pt x="0" y="20"/>
                    <a:pt x="11" y="9"/>
                    <a:pt x="25" y="8"/>
                  </a:cubicBezTo>
                  <a:cubicBezTo>
                    <a:pt x="25" y="8"/>
                    <a:pt x="25" y="8"/>
                    <a:pt x="25" y="8"/>
                  </a:cubicBezTo>
                  <a:cubicBezTo>
                    <a:pt x="173" y="1"/>
                    <a:pt x="173" y="1"/>
                    <a:pt x="173" y="1"/>
                  </a:cubicBezTo>
                  <a:cubicBezTo>
                    <a:pt x="178" y="1"/>
                    <a:pt x="184" y="2"/>
                    <a:pt x="188" y="5"/>
                  </a:cubicBezTo>
                  <a:cubicBezTo>
                    <a:pt x="192" y="2"/>
                    <a:pt x="197" y="0"/>
                    <a:pt x="203" y="0"/>
                  </a:cubicBezTo>
                  <a:cubicBezTo>
                    <a:pt x="217" y="0"/>
                    <a:pt x="217" y="0"/>
                    <a:pt x="217" y="0"/>
                  </a:cubicBezTo>
                  <a:cubicBezTo>
                    <a:pt x="223" y="0"/>
                    <a:pt x="228" y="2"/>
                    <a:pt x="232" y="5"/>
                  </a:cubicBezTo>
                  <a:cubicBezTo>
                    <a:pt x="236" y="2"/>
                    <a:pt x="242" y="1"/>
                    <a:pt x="247" y="1"/>
                  </a:cubicBezTo>
                  <a:cubicBezTo>
                    <a:pt x="395" y="8"/>
                    <a:pt x="395" y="8"/>
                    <a:pt x="395" y="8"/>
                  </a:cubicBezTo>
                  <a:cubicBezTo>
                    <a:pt x="409" y="9"/>
                    <a:pt x="420" y="20"/>
                    <a:pt x="420" y="34"/>
                  </a:cubicBezTo>
                  <a:cubicBezTo>
                    <a:pt x="420" y="48"/>
                    <a:pt x="408" y="60"/>
                    <a:pt x="394" y="60"/>
                  </a:cubicBezTo>
                  <a:close/>
                  <a:moveTo>
                    <a:pt x="26" y="26"/>
                  </a:moveTo>
                  <a:cubicBezTo>
                    <a:pt x="21" y="26"/>
                    <a:pt x="18" y="30"/>
                    <a:pt x="18" y="34"/>
                  </a:cubicBezTo>
                  <a:cubicBezTo>
                    <a:pt x="18" y="38"/>
                    <a:pt x="22" y="42"/>
                    <a:pt x="26" y="42"/>
                  </a:cubicBezTo>
                  <a:cubicBezTo>
                    <a:pt x="26" y="42"/>
                    <a:pt x="26" y="42"/>
                    <a:pt x="26" y="42"/>
                  </a:cubicBezTo>
                  <a:cubicBezTo>
                    <a:pt x="27" y="42"/>
                    <a:pt x="28" y="42"/>
                    <a:pt x="28" y="42"/>
                  </a:cubicBezTo>
                  <a:cubicBezTo>
                    <a:pt x="178" y="29"/>
                    <a:pt x="178" y="29"/>
                    <a:pt x="178" y="29"/>
                  </a:cubicBezTo>
                  <a:cubicBezTo>
                    <a:pt x="179" y="29"/>
                    <a:pt x="179" y="29"/>
                    <a:pt x="180" y="29"/>
                  </a:cubicBezTo>
                  <a:cubicBezTo>
                    <a:pt x="187" y="29"/>
                    <a:pt x="194" y="32"/>
                    <a:pt x="199" y="36"/>
                  </a:cubicBezTo>
                  <a:cubicBezTo>
                    <a:pt x="200" y="36"/>
                    <a:pt x="200" y="36"/>
                    <a:pt x="200" y="36"/>
                  </a:cubicBezTo>
                  <a:cubicBezTo>
                    <a:pt x="202" y="39"/>
                    <a:pt x="202" y="39"/>
                    <a:pt x="202" y="39"/>
                  </a:cubicBezTo>
                  <a:cubicBezTo>
                    <a:pt x="202" y="40"/>
                    <a:pt x="205" y="41"/>
                    <a:pt x="210" y="41"/>
                  </a:cubicBezTo>
                  <a:cubicBezTo>
                    <a:pt x="210" y="41"/>
                    <a:pt x="210" y="41"/>
                    <a:pt x="210" y="41"/>
                  </a:cubicBezTo>
                  <a:cubicBezTo>
                    <a:pt x="215" y="41"/>
                    <a:pt x="218" y="40"/>
                    <a:pt x="218" y="39"/>
                  </a:cubicBezTo>
                  <a:cubicBezTo>
                    <a:pt x="220" y="36"/>
                    <a:pt x="220" y="36"/>
                    <a:pt x="220" y="36"/>
                  </a:cubicBezTo>
                  <a:cubicBezTo>
                    <a:pt x="221" y="36"/>
                    <a:pt x="221" y="36"/>
                    <a:pt x="221" y="36"/>
                  </a:cubicBezTo>
                  <a:cubicBezTo>
                    <a:pt x="227" y="32"/>
                    <a:pt x="235" y="29"/>
                    <a:pt x="242" y="29"/>
                  </a:cubicBezTo>
                  <a:cubicBezTo>
                    <a:pt x="392" y="42"/>
                    <a:pt x="392" y="42"/>
                    <a:pt x="392" y="42"/>
                  </a:cubicBezTo>
                  <a:cubicBezTo>
                    <a:pt x="392" y="42"/>
                    <a:pt x="393" y="42"/>
                    <a:pt x="394" y="42"/>
                  </a:cubicBezTo>
                  <a:cubicBezTo>
                    <a:pt x="398" y="42"/>
                    <a:pt x="402" y="38"/>
                    <a:pt x="402" y="34"/>
                  </a:cubicBezTo>
                  <a:cubicBezTo>
                    <a:pt x="402" y="30"/>
                    <a:pt x="399" y="26"/>
                    <a:pt x="395" y="26"/>
                  </a:cubicBezTo>
                  <a:cubicBezTo>
                    <a:pt x="394" y="26"/>
                    <a:pt x="394" y="26"/>
                    <a:pt x="394" y="26"/>
                  </a:cubicBezTo>
                  <a:cubicBezTo>
                    <a:pt x="246" y="19"/>
                    <a:pt x="246" y="19"/>
                    <a:pt x="246" y="19"/>
                  </a:cubicBezTo>
                  <a:cubicBezTo>
                    <a:pt x="246" y="19"/>
                    <a:pt x="246" y="19"/>
                    <a:pt x="246" y="19"/>
                  </a:cubicBezTo>
                  <a:cubicBezTo>
                    <a:pt x="244" y="19"/>
                    <a:pt x="243" y="20"/>
                    <a:pt x="242" y="20"/>
                  </a:cubicBezTo>
                  <a:cubicBezTo>
                    <a:pt x="239" y="27"/>
                    <a:pt x="234" y="28"/>
                    <a:pt x="231" y="28"/>
                  </a:cubicBezTo>
                  <a:cubicBezTo>
                    <a:pt x="227" y="28"/>
                    <a:pt x="223" y="25"/>
                    <a:pt x="221" y="20"/>
                  </a:cubicBezTo>
                  <a:cubicBezTo>
                    <a:pt x="220" y="19"/>
                    <a:pt x="219" y="19"/>
                    <a:pt x="217" y="19"/>
                  </a:cubicBezTo>
                  <a:cubicBezTo>
                    <a:pt x="203" y="19"/>
                    <a:pt x="203" y="19"/>
                    <a:pt x="203" y="19"/>
                  </a:cubicBezTo>
                  <a:cubicBezTo>
                    <a:pt x="201" y="19"/>
                    <a:pt x="200" y="19"/>
                    <a:pt x="199" y="20"/>
                  </a:cubicBezTo>
                  <a:cubicBezTo>
                    <a:pt x="197" y="25"/>
                    <a:pt x="193" y="28"/>
                    <a:pt x="189" y="28"/>
                  </a:cubicBezTo>
                  <a:cubicBezTo>
                    <a:pt x="186" y="28"/>
                    <a:pt x="181" y="27"/>
                    <a:pt x="178" y="20"/>
                  </a:cubicBezTo>
                  <a:cubicBezTo>
                    <a:pt x="177" y="20"/>
                    <a:pt x="176" y="19"/>
                    <a:pt x="174" y="19"/>
                  </a:cubicBezTo>
                  <a:cubicBezTo>
                    <a:pt x="26" y="26"/>
                    <a:pt x="26" y="26"/>
                    <a:pt x="26" y="26"/>
                  </a:cubicBezTo>
                  <a:cubicBezTo>
                    <a:pt x="26" y="26"/>
                    <a:pt x="26" y="26"/>
                    <a:pt x="26" y="26"/>
                  </a:cubicBezTo>
                  <a:close/>
                </a:path>
              </a:pathLst>
            </a:custGeom>
            <a:grpFill/>
            <a:ln>
              <a:noFill/>
            </a:ln>
          </p:spPr>
          <p:txBody>
            <a:bodyPr/>
            <a:lstStyle/>
            <a:p>
              <a:pPr eaLnBrk="1" fontAlgn="auto" hangingPunct="1">
                <a:defRPr/>
              </a:pPr>
              <a:endParaRPr lang="zh-CN" altLang="en-US" noProof="1"/>
            </a:p>
          </p:txBody>
        </p:sp>
        <p:sp>
          <p:nvSpPr>
            <p:cNvPr id="9" name="Freeform 89">
              <a:extLst>
                <a:ext uri="{FF2B5EF4-FFF2-40B4-BE49-F238E27FC236}">
                  <a16:creationId xmlns:a16="http://schemas.microsoft.com/office/drawing/2014/main" id="{945FC2B2-A85C-4883-B690-0A9A447CBC08}"/>
                </a:ext>
              </a:extLst>
            </p:cNvPr>
            <p:cNvSpPr/>
            <p:nvPr/>
          </p:nvSpPr>
          <p:spPr bwMode="auto">
            <a:xfrm>
              <a:off x="5354638" y="3525838"/>
              <a:ext cx="669925" cy="163513"/>
            </a:xfrm>
            <a:custGeom>
              <a:avLst/>
              <a:gdLst>
                <a:gd name="T0" fmla="*/ 169 w 177"/>
                <a:gd name="T1" fmla="*/ 37 h 43"/>
                <a:gd name="T2" fmla="*/ 168 w 177"/>
                <a:gd name="T3" fmla="*/ 36 h 43"/>
                <a:gd name="T4" fmla="*/ 92 w 177"/>
                <a:gd name="T5" fmla="*/ 1 h 43"/>
                <a:gd name="T6" fmla="*/ 75 w 177"/>
                <a:gd name="T7" fmla="*/ 0 h 43"/>
                <a:gd name="T8" fmla="*/ 18 w 177"/>
                <a:gd name="T9" fmla="*/ 15 h 43"/>
                <a:gd name="T10" fmla="*/ 3 w 177"/>
                <a:gd name="T11" fmla="*/ 29 h 43"/>
                <a:gd name="T12" fmla="*/ 1 w 177"/>
                <a:gd name="T13" fmla="*/ 39 h 43"/>
                <a:gd name="T14" fmla="*/ 9 w 177"/>
                <a:gd name="T15" fmla="*/ 43 h 43"/>
                <a:gd name="T16" fmla="*/ 177 w 177"/>
                <a:gd name="T17" fmla="*/ 43 h 43"/>
                <a:gd name="T18" fmla="*/ 169 w 177"/>
                <a:gd name="T19"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7" h="43">
                  <a:moveTo>
                    <a:pt x="169" y="37"/>
                  </a:moveTo>
                  <a:cubicBezTo>
                    <a:pt x="168" y="36"/>
                    <a:pt x="168" y="36"/>
                    <a:pt x="168" y="36"/>
                  </a:cubicBezTo>
                  <a:cubicBezTo>
                    <a:pt x="141" y="16"/>
                    <a:pt x="115" y="5"/>
                    <a:pt x="92" y="1"/>
                  </a:cubicBezTo>
                  <a:cubicBezTo>
                    <a:pt x="87" y="1"/>
                    <a:pt x="81" y="0"/>
                    <a:pt x="75" y="0"/>
                  </a:cubicBezTo>
                  <a:cubicBezTo>
                    <a:pt x="40" y="0"/>
                    <a:pt x="18" y="15"/>
                    <a:pt x="18" y="15"/>
                  </a:cubicBezTo>
                  <a:cubicBezTo>
                    <a:pt x="16" y="16"/>
                    <a:pt x="6" y="23"/>
                    <a:pt x="3" y="29"/>
                  </a:cubicBezTo>
                  <a:cubicBezTo>
                    <a:pt x="1" y="33"/>
                    <a:pt x="0" y="36"/>
                    <a:pt x="1" y="39"/>
                  </a:cubicBezTo>
                  <a:cubicBezTo>
                    <a:pt x="3" y="42"/>
                    <a:pt x="5" y="43"/>
                    <a:pt x="9" y="43"/>
                  </a:cubicBezTo>
                  <a:cubicBezTo>
                    <a:pt x="177" y="43"/>
                    <a:pt x="177" y="43"/>
                    <a:pt x="177" y="43"/>
                  </a:cubicBezTo>
                  <a:cubicBezTo>
                    <a:pt x="174" y="40"/>
                    <a:pt x="170" y="37"/>
                    <a:pt x="169" y="37"/>
                  </a:cubicBezTo>
                  <a:close/>
                </a:path>
              </a:pathLst>
            </a:custGeom>
            <a:grpFill/>
            <a:ln>
              <a:noFill/>
            </a:ln>
          </p:spPr>
          <p:txBody>
            <a:bodyPr/>
            <a:lstStyle/>
            <a:p>
              <a:pPr eaLnBrk="1" fontAlgn="auto" hangingPunct="1">
                <a:defRPr/>
              </a:pPr>
              <a:endParaRPr lang="zh-CN" altLang="en-US" noProof="1"/>
            </a:p>
          </p:txBody>
        </p:sp>
        <p:sp>
          <p:nvSpPr>
            <p:cNvPr id="10" name="Freeform 90">
              <a:extLst>
                <a:ext uri="{FF2B5EF4-FFF2-40B4-BE49-F238E27FC236}">
                  <a16:creationId xmlns:a16="http://schemas.microsoft.com/office/drawing/2014/main" id="{CB7527B2-929A-4D67-8D7A-7EB196127A49}"/>
                </a:ext>
              </a:extLst>
            </p:cNvPr>
            <p:cNvSpPr/>
            <p:nvPr/>
          </p:nvSpPr>
          <p:spPr bwMode="auto">
            <a:xfrm>
              <a:off x="6175375" y="3063876"/>
              <a:ext cx="654050" cy="571500"/>
            </a:xfrm>
            <a:custGeom>
              <a:avLst/>
              <a:gdLst>
                <a:gd name="T0" fmla="*/ 171 w 173"/>
                <a:gd name="T1" fmla="*/ 114 h 151"/>
                <a:gd name="T2" fmla="*/ 157 w 173"/>
                <a:gd name="T3" fmla="*/ 87 h 151"/>
                <a:gd name="T4" fmla="*/ 157 w 173"/>
                <a:gd name="T5" fmla="*/ 86 h 151"/>
                <a:gd name="T6" fmla="*/ 123 w 173"/>
                <a:gd name="T7" fmla="*/ 21 h 151"/>
                <a:gd name="T8" fmla="*/ 116 w 173"/>
                <a:gd name="T9" fmla="*/ 8 h 151"/>
                <a:gd name="T10" fmla="*/ 115 w 173"/>
                <a:gd name="T11" fmla="*/ 7 h 151"/>
                <a:gd name="T12" fmla="*/ 87 w 173"/>
                <a:gd name="T13" fmla="*/ 0 h 151"/>
                <a:gd name="T14" fmla="*/ 101 w 173"/>
                <a:gd name="T15" fmla="*/ 24 h 151"/>
                <a:gd name="T16" fmla="*/ 103 w 173"/>
                <a:gd name="T17" fmla="*/ 45 h 151"/>
                <a:gd name="T18" fmla="*/ 88 w 173"/>
                <a:gd name="T19" fmla="*/ 59 h 151"/>
                <a:gd name="T20" fmla="*/ 38 w 173"/>
                <a:gd name="T21" fmla="*/ 87 h 151"/>
                <a:gd name="T22" fmla="*/ 1 w 173"/>
                <a:gd name="T23" fmla="*/ 149 h 151"/>
                <a:gd name="T24" fmla="*/ 0 w 173"/>
                <a:gd name="T25" fmla="*/ 151 h 151"/>
                <a:gd name="T26" fmla="*/ 1 w 173"/>
                <a:gd name="T27" fmla="*/ 151 h 151"/>
                <a:gd name="T28" fmla="*/ 9 w 173"/>
                <a:gd name="T29" fmla="*/ 146 h 151"/>
                <a:gd name="T30" fmla="*/ 86 w 173"/>
                <a:gd name="T31" fmla="*/ 112 h 151"/>
                <a:gd name="T32" fmla="*/ 113 w 173"/>
                <a:gd name="T33" fmla="*/ 109 h 151"/>
                <a:gd name="T34" fmla="*/ 165 w 173"/>
                <a:gd name="T35" fmla="*/ 120 h 151"/>
                <a:gd name="T36" fmla="*/ 169 w 173"/>
                <a:gd name="T37" fmla="*/ 121 h 151"/>
                <a:gd name="T38" fmla="*/ 172 w 173"/>
                <a:gd name="T39" fmla="*/ 120 h 151"/>
                <a:gd name="T40" fmla="*/ 171 w 173"/>
                <a:gd name="T41" fmla="*/ 114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3" h="151">
                  <a:moveTo>
                    <a:pt x="171" y="114"/>
                  </a:moveTo>
                  <a:cubicBezTo>
                    <a:pt x="157" y="87"/>
                    <a:pt x="157" y="87"/>
                    <a:pt x="157" y="87"/>
                  </a:cubicBezTo>
                  <a:cubicBezTo>
                    <a:pt x="157" y="86"/>
                    <a:pt x="157" y="86"/>
                    <a:pt x="157" y="86"/>
                  </a:cubicBezTo>
                  <a:cubicBezTo>
                    <a:pt x="123" y="21"/>
                    <a:pt x="123" y="21"/>
                    <a:pt x="123" y="21"/>
                  </a:cubicBezTo>
                  <a:cubicBezTo>
                    <a:pt x="120" y="17"/>
                    <a:pt x="117" y="11"/>
                    <a:pt x="116" y="8"/>
                  </a:cubicBezTo>
                  <a:cubicBezTo>
                    <a:pt x="115" y="7"/>
                    <a:pt x="115" y="7"/>
                    <a:pt x="115" y="7"/>
                  </a:cubicBezTo>
                  <a:cubicBezTo>
                    <a:pt x="115" y="7"/>
                    <a:pt x="101" y="0"/>
                    <a:pt x="87" y="0"/>
                  </a:cubicBezTo>
                  <a:cubicBezTo>
                    <a:pt x="101" y="24"/>
                    <a:pt x="101" y="24"/>
                    <a:pt x="101" y="24"/>
                  </a:cubicBezTo>
                  <a:cubicBezTo>
                    <a:pt x="105" y="31"/>
                    <a:pt x="105" y="38"/>
                    <a:pt x="103" y="45"/>
                  </a:cubicBezTo>
                  <a:cubicBezTo>
                    <a:pt x="100" y="51"/>
                    <a:pt x="95" y="56"/>
                    <a:pt x="88" y="59"/>
                  </a:cubicBezTo>
                  <a:cubicBezTo>
                    <a:pt x="85" y="60"/>
                    <a:pt x="56" y="71"/>
                    <a:pt x="38" y="87"/>
                  </a:cubicBezTo>
                  <a:cubicBezTo>
                    <a:pt x="19" y="105"/>
                    <a:pt x="8" y="123"/>
                    <a:pt x="1" y="149"/>
                  </a:cubicBezTo>
                  <a:cubicBezTo>
                    <a:pt x="0" y="151"/>
                    <a:pt x="0" y="151"/>
                    <a:pt x="0" y="151"/>
                  </a:cubicBezTo>
                  <a:cubicBezTo>
                    <a:pt x="0" y="151"/>
                    <a:pt x="1" y="151"/>
                    <a:pt x="1" y="151"/>
                  </a:cubicBezTo>
                  <a:cubicBezTo>
                    <a:pt x="3" y="149"/>
                    <a:pt x="6" y="147"/>
                    <a:pt x="9" y="146"/>
                  </a:cubicBezTo>
                  <a:cubicBezTo>
                    <a:pt x="9" y="146"/>
                    <a:pt x="42" y="125"/>
                    <a:pt x="86" y="112"/>
                  </a:cubicBezTo>
                  <a:cubicBezTo>
                    <a:pt x="95" y="110"/>
                    <a:pt x="104" y="109"/>
                    <a:pt x="113" y="109"/>
                  </a:cubicBezTo>
                  <a:cubicBezTo>
                    <a:pt x="141" y="109"/>
                    <a:pt x="165" y="120"/>
                    <a:pt x="165" y="120"/>
                  </a:cubicBezTo>
                  <a:cubicBezTo>
                    <a:pt x="167" y="121"/>
                    <a:pt x="168" y="121"/>
                    <a:pt x="169" y="121"/>
                  </a:cubicBezTo>
                  <a:cubicBezTo>
                    <a:pt x="171" y="121"/>
                    <a:pt x="172" y="120"/>
                    <a:pt x="172" y="120"/>
                  </a:cubicBezTo>
                  <a:cubicBezTo>
                    <a:pt x="173" y="118"/>
                    <a:pt x="172" y="116"/>
                    <a:pt x="171" y="114"/>
                  </a:cubicBezTo>
                  <a:close/>
                </a:path>
              </a:pathLst>
            </a:custGeom>
            <a:grpFill/>
            <a:ln>
              <a:noFill/>
            </a:ln>
          </p:spPr>
          <p:txBody>
            <a:bodyPr/>
            <a:lstStyle/>
            <a:p>
              <a:pPr eaLnBrk="1" fontAlgn="auto" hangingPunct="1">
                <a:defRPr/>
              </a:pPr>
              <a:endParaRPr lang="zh-CN" altLang="en-US" noProof="1"/>
            </a:p>
          </p:txBody>
        </p:sp>
      </p:grpSp>
      <p:sp>
        <p:nvSpPr>
          <p:cNvPr id="4102" name="文本框 11">
            <a:extLst>
              <a:ext uri="{FF2B5EF4-FFF2-40B4-BE49-F238E27FC236}">
                <a16:creationId xmlns:a16="http://schemas.microsoft.com/office/drawing/2014/main" id="{99F81CD7-EDA6-4548-912F-8E29F0C5F6BF}"/>
              </a:ext>
            </a:extLst>
          </p:cNvPr>
          <p:cNvSpPr txBox="1">
            <a:spLocks noChangeArrowheads="1"/>
          </p:cNvSpPr>
          <p:nvPr/>
        </p:nvSpPr>
        <p:spPr bwMode="auto">
          <a:xfrm>
            <a:off x="1738313" y="552450"/>
            <a:ext cx="203132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eaLnBrk="1" hangingPunct="1">
              <a:lnSpc>
                <a:spcPct val="100000"/>
              </a:lnSpc>
              <a:spcBef>
                <a:spcPct val="0"/>
              </a:spcBef>
              <a:buFontTx/>
              <a:buNone/>
            </a:pPr>
            <a:r>
              <a:rPr lang="zh-CN" altLang="en-US" sz="3600" dirty="0">
                <a:solidFill>
                  <a:schemeClr val="bg1"/>
                </a:solidFill>
              </a:rPr>
              <a:t>案例分析</a:t>
            </a:r>
          </a:p>
        </p:txBody>
      </p:sp>
      <p:pic>
        <p:nvPicPr>
          <p:cNvPr id="18" name="图片 17">
            <a:extLst>
              <a:ext uri="{FF2B5EF4-FFF2-40B4-BE49-F238E27FC236}">
                <a16:creationId xmlns:a16="http://schemas.microsoft.com/office/drawing/2014/main" id="{8A2425EC-CE6D-4F4F-A38C-D2A57DFC37C9}"/>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747480" y="1783952"/>
            <a:ext cx="6092820" cy="4037590"/>
          </a:xfrm>
          <a:prstGeom prst="rect">
            <a:avLst/>
          </a:prstGeom>
        </p:spPr>
      </p:pic>
      <p:sp>
        <p:nvSpPr>
          <p:cNvPr id="19" name="文本框 18">
            <a:extLst>
              <a:ext uri="{FF2B5EF4-FFF2-40B4-BE49-F238E27FC236}">
                <a16:creationId xmlns:a16="http://schemas.microsoft.com/office/drawing/2014/main" id="{E941943F-C3D3-4172-9B01-2BF22A24CD5A}"/>
              </a:ext>
            </a:extLst>
          </p:cNvPr>
          <p:cNvSpPr txBox="1"/>
          <p:nvPr/>
        </p:nvSpPr>
        <p:spPr>
          <a:xfrm>
            <a:off x="1657350" y="5936218"/>
            <a:ext cx="3594847" cy="369332"/>
          </a:xfrm>
          <a:prstGeom prst="rect">
            <a:avLst/>
          </a:prstGeom>
          <a:noFill/>
        </p:spPr>
        <p:txBody>
          <a:bodyPr wrap="square">
            <a:spAutoFit/>
          </a:bodyPr>
          <a:lstStyle/>
          <a:p>
            <a:r>
              <a:rPr lang="en-US" altLang="zh-CN" sz="1800" dirty="0">
                <a:effectLst/>
                <a:latin typeface="+mj-ea"/>
                <a:ea typeface="+mj-ea"/>
              </a:rPr>
              <a:t>2013</a:t>
            </a:r>
            <a:r>
              <a:rPr lang="zh-CN" altLang="zh-CN" sz="1800" dirty="0">
                <a:effectLst/>
                <a:latin typeface="+mj-ea"/>
                <a:ea typeface="+mj-ea"/>
                <a:cs typeface="Times New Roman" panose="02020603050405020304" pitchFamily="18" charset="0"/>
              </a:rPr>
              <a:t>年</a:t>
            </a:r>
            <a:r>
              <a:rPr lang="en-US" altLang="zh-CN" sz="1800" dirty="0">
                <a:effectLst/>
                <a:latin typeface="+mj-ea"/>
                <a:ea typeface="+mj-ea"/>
              </a:rPr>
              <a:t>1</a:t>
            </a:r>
            <a:r>
              <a:rPr lang="zh-CN" altLang="zh-CN" sz="1800" dirty="0">
                <a:effectLst/>
                <a:latin typeface="+mj-ea"/>
                <a:ea typeface="+mj-ea"/>
                <a:cs typeface="Times New Roman" panose="02020603050405020304" pitchFamily="18" charset="0"/>
              </a:rPr>
              <a:t>月</a:t>
            </a:r>
            <a:r>
              <a:rPr lang="en-US" altLang="zh-CN" sz="1800" dirty="0">
                <a:effectLst/>
                <a:latin typeface="+mj-ea"/>
                <a:ea typeface="+mj-ea"/>
              </a:rPr>
              <a:t>7</a:t>
            </a:r>
            <a:r>
              <a:rPr lang="zh-CN" altLang="zh-CN" sz="1800" dirty="0">
                <a:effectLst/>
                <a:latin typeface="+mj-ea"/>
                <a:ea typeface="+mj-ea"/>
                <a:cs typeface="Times New Roman" panose="02020603050405020304" pitchFamily="18" charset="0"/>
              </a:rPr>
              <a:t>日系统分析监测情况</a:t>
            </a:r>
            <a:endParaRPr lang="zh-CN" altLang="en-US" dirty="0">
              <a:latin typeface="+mj-ea"/>
              <a:ea typeface="+mj-ea"/>
            </a:endParaRPr>
          </a:p>
        </p:txBody>
      </p:sp>
      <p:sp>
        <p:nvSpPr>
          <p:cNvPr id="21" name="文本框 20">
            <a:extLst>
              <a:ext uri="{FF2B5EF4-FFF2-40B4-BE49-F238E27FC236}">
                <a16:creationId xmlns:a16="http://schemas.microsoft.com/office/drawing/2014/main" id="{1CA6D8D8-7F26-4135-BD84-EEAD2160AAAE}"/>
              </a:ext>
            </a:extLst>
          </p:cNvPr>
          <p:cNvSpPr txBox="1"/>
          <p:nvPr/>
        </p:nvSpPr>
        <p:spPr>
          <a:xfrm>
            <a:off x="7270376" y="2533001"/>
            <a:ext cx="4267200" cy="2308324"/>
          </a:xfrm>
          <a:prstGeom prst="rect">
            <a:avLst/>
          </a:prstGeom>
          <a:noFill/>
        </p:spPr>
        <p:txBody>
          <a:bodyPr wrap="square">
            <a:spAutoFit/>
          </a:bodyPr>
          <a:lstStyle/>
          <a:p>
            <a:pPr algn="just"/>
            <a:r>
              <a:rPr lang="zh-CN" altLang="en-US" sz="2400" dirty="0">
                <a:latin typeface="微软雅黑" panose="020B0503020204020204" pitchFamily="34" charset="-122"/>
                <a:cs typeface="Times New Roman" panose="02020603050405020304" pitchFamily="18" charset="0"/>
              </a:rPr>
              <a:t>左图</a:t>
            </a:r>
            <a:r>
              <a:rPr lang="zh-CN" altLang="zh-CN" sz="2400" dirty="0">
                <a:effectLst/>
                <a:latin typeface="微软雅黑" panose="020B0503020204020204" pitchFamily="34" charset="-122"/>
                <a:cs typeface="Times New Roman" panose="02020603050405020304" pitchFamily="18" charset="0"/>
              </a:rPr>
              <a:t>是</a:t>
            </a:r>
            <a:r>
              <a:rPr lang="en-US" altLang="zh-CN" sz="2400" dirty="0">
                <a:effectLst/>
                <a:latin typeface="微软雅黑" panose="020B0503020204020204" pitchFamily="34" charset="-122"/>
              </a:rPr>
              <a:t>2013</a:t>
            </a:r>
            <a:r>
              <a:rPr lang="zh-CN" altLang="zh-CN" sz="2400" dirty="0">
                <a:effectLst/>
                <a:latin typeface="微软雅黑" panose="020B0503020204020204" pitchFamily="34" charset="-122"/>
                <a:cs typeface="Times New Roman" panose="02020603050405020304" pitchFamily="18" charset="0"/>
              </a:rPr>
              <a:t>年</a:t>
            </a:r>
            <a:r>
              <a:rPr lang="en-US" altLang="zh-CN" sz="2400" dirty="0">
                <a:effectLst/>
                <a:latin typeface="微软雅黑" panose="020B0503020204020204" pitchFamily="34" charset="-122"/>
              </a:rPr>
              <a:t>1</a:t>
            </a:r>
            <a:r>
              <a:rPr lang="zh-CN" altLang="zh-CN" sz="2400" dirty="0">
                <a:effectLst/>
                <a:latin typeface="微软雅黑" panose="020B0503020204020204" pitchFamily="34" charset="-122"/>
                <a:cs typeface="Times New Roman" panose="02020603050405020304" pitchFamily="18" charset="0"/>
              </a:rPr>
              <a:t>月</a:t>
            </a:r>
            <a:r>
              <a:rPr lang="en-US" altLang="zh-CN" sz="2400" dirty="0">
                <a:effectLst/>
                <a:latin typeface="微软雅黑" panose="020B0503020204020204" pitchFamily="34" charset="-122"/>
              </a:rPr>
              <a:t>7</a:t>
            </a:r>
            <a:r>
              <a:rPr lang="zh-CN" altLang="zh-CN" sz="2400" dirty="0">
                <a:effectLst/>
                <a:latin typeface="微软雅黑" panose="020B0503020204020204" pitchFamily="34" charset="-122"/>
                <a:cs typeface="Times New Roman" panose="02020603050405020304" pitchFamily="18" charset="0"/>
              </a:rPr>
              <a:t>日系统的分析情况，</a:t>
            </a:r>
            <a:r>
              <a:rPr lang="en-US" altLang="zh-CN" sz="2400" dirty="0" err="1">
                <a:effectLst/>
                <a:latin typeface="微软雅黑" panose="020B0503020204020204" pitchFamily="34" charset="-122"/>
              </a:rPr>
              <a:t>abc</a:t>
            </a:r>
            <a:r>
              <a:rPr lang="zh-CN" altLang="en-US" sz="2400" dirty="0">
                <a:effectLst/>
                <a:latin typeface="微软雅黑" panose="020B0503020204020204" pitchFamily="34" charset="-122"/>
              </a:rPr>
              <a:t>模块</a:t>
            </a:r>
            <a:r>
              <a:rPr lang="zh-CN" altLang="zh-CN" sz="2400" dirty="0">
                <a:effectLst/>
                <a:latin typeface="微软雅黑" panose="020B0503020204020204" pitchFamily="34" charset="-122"/>
                <a:cs typeface="Times New Roman" panose="02020603050405020304" pitchFamily="18" charset="0"/>
              </a:rPr>
              <a:t>显示</a:t>
            </a:r>
            <a:r>
              <a:rPr lang="zh-CN" altLang="en-US" sz="2400" dirty="0">
                <a:effectLst/>
                <a:latin typeface="微软雅黑" panose="020B0503020204020204" pitchFamily="34" charset="-122"/>
                <a:cs typeface="Times New Roman" panose="02020603050405020304" pitchFamily="18" charset="0"/>
              </a:rPr>
              <a:t>了</a:t>
            </a:r>
            <a:r>
              <a:rPr lang="en-US" altLang="zh-CN" sz="2400" dirty="0">
                <a:effectLst/>
                <a:latin typeface="微软雅黑" panose="020B0503020204020204" pitchFamily="34" charset="-122"/>
              </a:rPr>
              <a:t>2013</a:t>
            </a:r>
            <a:r>
              <a:rPr lang="zh-CN" altLang="zh-CN" sz="2400" dirty="0">
                <a:effectLst/>
                <a:latin typeface="微软雅黑" panose="020B0503020204020204" pitchFamily="34" charset="-122"/>
                <a:cs typeface="Times New Roman" panose="02020603050405020304" pitchFamily="18" charset="0"/>
              </a:rPr>
              <a:t>年河南省年月日三重粒度下的污染情况变化，</a:t>
            </a:r>
            <a:r>
              <a:rPr lang="en-US" altLang="zh-CN" sz="2400" dirty="0">
                <a:effectLst/>
                <a:latin typeface="微软雅黑" panose="020B0503020204020204" pitchFamily="34" charset="-122"/>
              </a:rPr>
              <a:t>d</a:t>
            </a:r>
            <a:r>
              <a:rPr lang="zh-CN" altLang="en-US" sz="2400" dirty="0">
                <a:latin typeface="微软雅黑" panose="020B0503020204020204" pitchFamily="34" charset="-122"/>
              </a:rPr>
              <a:t>模块</a:t>
            </a:r>
            <a:r>
              <a:rPr lang="zh-CN" altLang="zh-CN" sz="2400" dirty="0">
                <a:effectLst/>
                <a:latin typeface="微软雅黑" panose="020B0503020204020204" pitchFamily="34" charset="-122"/>
                <a:cs typeface="Times New Roman" panose="02020603050405020304" pitchFamily="18" charset="0"/>
              </a:rPr>
              <a:t>显示</a:t>
            </a:r>
            <a:r>
              <a:rPr lang="en-US" altLang="zh-CN" sz="2400" dirty="0">
                <a:effectLst/>
                <a:latin typeface="微软雅黑" panose="020B0503020204020204" pitchFamily="34" charset="-122"/>
              </a:rPr>
              <a:t>2013</a:t>
            </a:r>
            <a:r>
              <a:rPr lang="zh-CN" altLang="zh-CN" sz="2400" dirty="0">
                <a:effectLst/>
                <a:latin typeface="微软雅黑" panose="020B0503020204020204" pitchFamily="34" charset="-122"/>
                <a:cs typeface="Times New Roman" panose="02020603050405020304" pitchFamily="18" charset="0"/>
              </a:rPr>
              <a:t>年</a:t>
            </a:r>
            <a:r>
              <a:rPr lang="en-US" altLang="zh-CN" sz="2400" dirty="0">
                <a:effectLst/>
                <a:latin typeface="微软雅黑" panose="020B0503020204020204" pitchFamily="34" charset="-122"/>
              </a:rPr>
              <a:t>1</a:t>
            </a:r>
            <a:r>
              <a:rPr lang="zh-CN" altLang="zh-CN" sz="2400" dirty="0">
                <a:effectLst/>
                <a:latin typeface="微软雅黑" panose="020B0503020204020204" pitchFamily="34" charset="-122"/>
                <a:cs typeface="Times New Roman" panose="02020603050405020304" pitchFamily="18" charset="0"/>
              </a:rPr>
              <a:t>月</a:t>
            </a:r>
            <a:r>
              <a:rPr lang="en-US" altLang="zh-CN" sz="2400" dirty="0">
                <a:effectLst/>
                <a:latin typeface="微软雅黑" panose="020B0503020204020204" pitchFamily="34" charset="-122"/>
              </a:rPr>
              <a:t>7</a:t>
            </a:r>
            <a:r>
              <a:rPr lang="zh-CN" altLang="zh-CN" sz="2400" dirty="0">
                <a:effectLst/>
                <a:latin typeface="微软雅黑" panose="020B0503020204020204" pitchFamily="34" charset="-122"/>
                <a:cs typeface="Times New Roman" panose="02020603050405020304" pitchFamily="18" charset="0"/>
              </a:rPr>
              <a:t>日河南省各项污染物与气象因素的具体数值</a:t>
            </a:r>
            <a:endParaRPr lang="zh-CN" altLang="en-US" sz="2400" dirty="0">
              <a:latin typeface="微软雅黑" panose="020B0503020204020204" pitchFamily="34" charset="-122"/>
            </a:endParaRPr>
          </a:p>
        </p:txBody>
      </p:sp>
    </p:spTree>
    <p:extLst>
      <p:ext uri="{BB962C8B-B14F-4D97-AF65-F5344CB8AC3E}">
        <p14:creationId xmlns:p14="http://schemas.microsoft.com/office/powerpoint/2010/main" val="13787624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任意多边形 10">
            <a:extLst>
              <a:ext uri="{FF2B5EF4-FFF2-40B4-BE49-F238E27FC236}">
                <a16:creationId xmlns:a16="http://schemas.microsoft.com/office/drawing/2014/main" id="{3C89513B-F8D0-45CA-889D-00F4D334D464}"/>
              </a:ext>
            </a:extLst>
          </p:cNvPr>
          <p:cNvSpPr/>
          <p:nvPr/>
        </p:nvSpPr>
        <p:spPr>
          <a:xfrm rot="5400000">
            <a:off x="2009775" y="-1552575"/>
            <a:ext cx="914400" cy="4933950"/>
          </a:xfrm>
          <a:custGeom>
            <a:avLst/>
            <a:gdLst>
              <a:gd name="connsiteX0" fmla="*/ 0 w 990604"/>
              <a:gd name="connsiteY0" fmla="*/ 5956738 h 5956738"/>
              <a:gd name="connsiteX1" fmla="*/ 0 w 990604"/>
              <a:gd name="connsiteY1" fmla="*/ 317938 h 5956738"/>
              <a:gd name="connsiteX2" fmla="*/ 6 w 990604"/>
              <a:gd name="connsiteY2" fmla="*/ 317938 h 5956738"/>
              <a:gd name="connsiteX3" fmla="*/ 495305 w 990604"/>
              <a:gd name="connsiteY3" fmla="*/ 0 h 5956738"/>
              <a:gd name="connsiteX4" fmla="*/ 990604 w 990604"/>
              <a:gd name="connsiteY4" fmla="*/ 317938 h 5956738"/>
              <a:gd name="connsiteX5" fmla="*/ 990601 w 990604"/>
              <a:gd name="connsiteY5" fmla="*/ 317938 h 5956738"/>
              <a:gd name="connsiteX6" fmla="*/ 990601 w 990604"/>
              <a:gd name="connsiteY6" fmla="*/ 5956738 h 5956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0604" h="5956738">
                <a:moveTo>
                  <a:pt x="0" y="5956738"/>
                </a:moveTo>
                <a:lnTo>
                  <a:pt x="0" y="317938"/>
                </a:lnTo>
                <a:lnTo>
                  <a:pt x="6" y="317938"/>
                </a:lnTo>
                <a:lnTo>
                  <a:pt x="495305" y="0"/>
                </a:lnTo>
                <a:lnTo>
                  <a:pt x="990604" y="317938"/>
                </a:lnTo>
                <a:lnTo>
                  <a:pt x="990601" y="317938"/>
                </a:lnTo>
                <a:lnTo>
                  <a:pt x="990601" y="5956738"/>
                </a:lnTo>
                <a:close/>
              </a:path>
            </a:pathLst>
          </a:custGeom>
          <a:solidFill>
            <a:srgbClr val="4B649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sp>
        <p:nvSpPr>
          <p:cNvPr id="2" name="椭圆 1">
            <a:extLst>
              <a:ext uri="{FF2B5EF4-FFF2-40B4-BE49-F238E27FC236}">
                <a16:creationId xmlns:a16="http://schemas.microsoft.com/office/drawing/2014/main" id="{8C11B6BA-58F5-4931-B87D-5AD05ABA4D63}"/>
              </a:ext>
            </a:extLst>
          </p:cNvPr>
          <p:cNvSpPr/>
          <p:nvPr/>
        </p:nvSpPr>
        <p:spPr>
          <a:xfrm>
            <a:off x="323850" y="247650"/>
            <a:ext cx="1333500" cy="1333500"/>
          </a:xfrm>
          <a:prstGeom prst="ellipse">
            <a:avLst/>
          </a:prstGeom>
          <a:solidFill>
            <a:schemeClr val="bg1"/>
          </a:solidFill>
          <a:ln w="38100">
            <a:solidFill>
              <a:srgbClr val="4B649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grpSp>
        <p:nvGrpSpPr>
          <p:cNvPr id="3" name="组合 2">
            <a:extLst>
              <a:ext uri="{FF2B5EF4-FFF2-40B4-BE49-F238E27FC236}">
                <a16:creationId xmlns:a16="http://schemas.microsoft.com/office/drawing/2014/main" id="{C1D75AA6-EB8F-4106-8975-684BBC1B6498}"/>
              </a:ext>
            </a:extLst>
          </p:cNvPr>
          <p:cNvGrpSpPr/>
          <p:nvPr/>
        </p:nvGrpSpPr>
        <p:grpSpPr>
          <a:xfrm>
            <a:off x="475624" y="571426"/>
            <a:ext cx="1029952" cy="685949"/>
            <a:chOff x="5302250" y="2903538"/>
            <a:chExt cx="1587500" cy="1057276"/>
          </a:xfrm>
          <a:solidFill>
            <a:srgbClr val="4B649F"/>
          </a:solidFill>
        </p:grpSpPr>
        <p:sp>
          <p:nvSpPr>
            <p:cNvPr id="4" name="Freeform 84">
              <a:extLst>
                <a:ext uri="{FF2B5EF4-FFF2-40B4-BE49-F238E27FC236}">
                  <a16:creationId xmlns:a16="http://schemas.microsoft.com/office/drawing/2014/main" id="{2C8DD39B-584F-4ECD-9872-315EC7E61D0A}"/>
                </a:ext>
              </a:extLst>
            </p:cNvPr>
            <p:cNvSpPr/>
            <p:nvPr/>
          </p:nvSpPr>
          <p:spPr bwMode="auto">
            <a:xfrm>
              <a:off x="5362575" y="3040063"/>
              <a:ext cx="706438" cy="614363"/>
            </a:xfrm>
            <a:custGeom>
              <a:avLst/>
              <a:gdLst>
                <a:gd name="T0" fmla="*/ 181 w 187"/>
                <a:gd name="T1" fmla="*/ 49 h 162"/>
                <a:gd name="T2" fmla="*/ 187 w 187"/>
                <a:gd name="T3" fmla="*/ 66 h 162"/>
                <a:gd name="T4" fmla="*/ 187 w 187"/>
                <a:gd name="T5" fmla="*/ 162 h 162"/>
                <a:gd name="T6" fmla="*/ 176 w 187"/>
                <a:gd name="T7" fmla="*/ 153 h 162"/>
                <a:gd name="T8" fmla="*/ 92 w 187"/>
                <a:gd name="T9" fmla="*/ 115 h 162"/>
                <a:gd name="T10" fmla="*/ 73 w 187"/>
                <a:gd name="T11" fmla="*/ 114 h 162"/>
                <a:gd name="T12" fmla="*/ 8 w 187"/>
                <a:gd name="T13" fmla="*/ 131 h 162"/>
                <a:gd name="T14" fmla="*/ 1 w 187"/>
                <a:gd name="T15" fmla="*/ 131 h 162"/>
                <a:gd name="T16" fmla="*/ 2 w 187"/>
                <a:gd name="T17" fmla="*/ 126 h 162"/>
                <a:gd name="T18" fmla="*/ 26 w 187"/>
                <a:gd name="T19" fmla="*/ 70 h 162"/>
                <a:gd name="T20" fmla="*/ 48 w 187"/>
                <a:gd name="T21" fmla="*/ 20 h 162"/>
                <a:gd name="T22" fmla="*/ 53 w 187"/>
                <a:gd name="T23" fmla="*/ 13 h 162"/>
                <a:gd name="T24" fmla="*/ 62 w 187"/>
                <a:gd name="T25" fmla="*/ 9 h 162"/>
                <a:gd name="T26" fmla="*/ 130 w 187"/>
                <a:gd name="T27" fmla="*/ 11 h 162"/>
                <a:gd name="T28" fmla="*/ 181 w 187"/>
                <a:gd name="T29" fmla="*/ 49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7" h="162">
                  <a:moveTo>
                    <a:pt x="181" y="49"/>
                  </a:moveTo>
                  <a:cubicBezTo>
                    <a:pt x="184" y="54"/>
                    <a:pt x="187" y="60"/>
                    <a:pt x="187" y="66"/>
                  </a:cubicBezTo>
                  <a:cubicBezTo>
                    <a:pt x="187" y="162"/>
                    <a:pt x="187" y="162"/>
                    <a:pt x="187" y="162"/>
                  </a:cubicBezTo>
                  <a:cubicBezTo>
                    <a:pt x="187" y="162"/>
                    <a:pt x="178" y="154"/>
                    <a:pt x="176" y="153"/>
                  </a:cubicBezTo>
                  <a:cubicBezTo>
                    <a:pt x="168" y="148"/>
                    <a:pt x="133" y="120"/>
                    <a:pt x="92" y="115"/>
                  </a:cubicBezTo>
                  <a:cubicBezTo>
                    <a:pt x="86" y="114"/>
                    <a:pt x="79" y="114"/>
                    <a:pt x="73" y="114"/>
                  </a:cubicBezTo>
                  <a:cubicBezTo>
                    <a:pt x="32" y="114"/>
                    <a:pt x="8" y="131"/>
                    <a:pt x="8" y="131"/>
                  </a:cubicBezTo>
                  <a:cubicBezTo>
                    <a:pt x="5" y="133"/>
                    <a:pt x="2" y="133"/>
                    <a:pt x="1" y="131"/>
                  </a:cubicBezTo>
                  <a:cubicBezTo>
                    <a:pt x="0" y="130"/>
                    <a:pt x="1" y="128"/>
                    <a:pt x="2" y="126"/>
                  </a:cubicBezTo>
                  <a:cubicBezTo>
                    <a:pt x="26" y="70"/>
                    <a:pt x="26" y="70"/>
                    <a:pt x="26" y="70"/>
                  </a:cubicBezTo>
                  <a:cubicBezTo>
                    <a:pt x="48" y="20"/>
                    <a:pt x="48" y="20"/>
                    <a:pt x="48" y="20"/>
                  </a:cubicBezTo>
                  <a:cubicBezTo>
                    <a:pt x="49" y="18"/>
                    <a:pt x="51" y="15"/>
                    <a:pt x="53" y="13"/>
                  </a:cubicBezTo>
                  <a:cubicBezTo>
                    <a:pt x="55" y="11"/>
                    <a:pt x="59" y="10"/>
                    <a:pt x="62" y="9"/>
                  </a:cubicBezTo>
                  <a:cubicBezTo>
                    <a:pt x="65" y="9"/>
                    <a:pt x="98" y="0"/>
                    <a:pt x="130" y="11"/>
                  </a:cubicBezTo>
                  <a:cubicBezTo>
                    <a:pt x="163" y="22"/>
                    <a:pt x="179" y="45"/>
                    <a:pt x="181" y="49"/>
                  </a:cubicBezTo>
                  <a:close/>
                </a:path>
              </a:pathLst>
            </a:custGeom>
            <a:grpFill/>
            <a:ln>
              <a:noFill/>
            </a:ln>
          </p:spPr>
          <p:txBody>
            <a:bodyPr/>
            <a:lstStyle/>
            <a:p>
              <a:pPr eaLnBrk="1" fontAlgn="auto" hangingPunct="1">
                <a:defRPr/>
              </a:pPr>
              <a:endParaRPr lang="zh-CN" altLang="en-US" noProof="1"/>
            </a:p>
          </p:txBody>
        </p:sp>
        <p:sp>
          <p:nvSpPr>
            <p:cNvPr id="5" name="Freeform 85">
              <a:extLst>
                <a:ext uri="{FF2B5EF4-FFF2-40B4-BE49-F238E27FC236}">
                  <a16:creationId xmlns:a16="http://schemas.microsoft.com/office/drawing/2014/main" id="{4D7C9C10-F5A1-4394-BDD0-2A27C0AF53F0}"/>
                </a:ext>
              </a:extLst>
            </p:cNvPr>
            <p:cNvSpPr/>
            <p:nvPr/>
          </p:nvSpPr>
          <p:spPr bwMode="auto">
            <a:xfrm>
              <a:off x="6115050" y="2903538"/>
              <a:ext cx="400050" cy="747713"/>
            </a:xfrm>
            <a:custGeom>
              <a:avLst/>
              <a:gdLst>
                <a:gd name="T0" fmla="*/ 44 w 106"/>
                <a:gd name="T1" fmla="*/ 119 h 197"/>
                <a:gd name="T2" fmla="*/ 3 w 106"/>
                <a:gd name="T3" fmla="*/ 187 h 197"/>
                <a:gd name="T4" fmla="*/ 0 w 106"/>
                <a:gd name="T5" fmla="*/ 197 h 197"/>
                <a:gd name="T6" fmla="*/ 0 w 106"/>
                <a:gd name="T7" fmla="*/ 83 h 197"/>
                <a:gd name="T8" fmla="*/ 1 w 106"/>
                <a:gd name="T9" fmla="*/ 64 h 197"/>
                <a:gd name="T10" fmla="*/ 16 w 106"/>
                <a:gd name="T11" fmla="*/ 29 h 197"/>
                <a:gd name="T12" fmla="*/ 49 w 106"/>
                <a:gd name="T13" fmla="*/ 1 h 197"/>
                <a:gd name="T14" fmla="*/ 54 w 106"/>
                <a:gd name="T15" fmla="*/ 0 h 197"/>
                <a:gd name="T16" fmla="*/ 64 w 106"/>
                <a:gd name="T17" fmla="*/ 6 h 197"/>
                <a:gd name="T18" fmla="*/ 85 w 106"/>
                <a:gd name="T19" fmla="*/ 42 h 197"/>
                <a:gd name="T20" fmla="*/ 86 w 106"/>
                <a:gd name="T21" fmla="*/ 42 h 197"/>
                <a:gd name="T22" fmla="*/ 104 w 106"/>
                <a:gd name="T23" fmla="*/ 74 h 197"/>
                <a:gd name="T24" fmla="*/ 105 w 106"/>
                <a:gd name="T25" fmla="*/ 82 h 197"/>
                <a:gd name="T26" fmla="*/ 99 w 106"/>
                <a:gd name="T27" fmla="*/ 87 h 197"/>
                <a:gd name="T28" fmla="*/ 44 w 106"/>
                <a:gd name="T29" fmla="*/ 119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6" h="197">
                  <a:moveTo>
                    <a:pt x="44" y="119"/>
                  </a:moveTo>
                  <a:cubicBezTo>
                    <a:pt x="25" y="137"/>
                    <a:pt x="12" y="156"/>
                    <a:pt x="3" y="187"/>
                  </a:cubicBezTo>
                  <a:cubicBezTo>
                    <a:pt x="0" y="197"/>
                    <a:pt x="0" y="197"/>
                    <a:pt x="0" y="197"/>
                  </a:cubicBezTo>
                  <a:cubicBezTo>
                    <a:pt x="0" y="83"/>
                    <a:pt x="0" y="83"/>
                    <a:pt x="0" y="83"/>
                  </a:cubicBezTo>
                  <a:cubicBezTo>
                    <a:pt x="0" y="77"/>
                    <a:pt x="0" y="69"/>
                    <a:pt x="1" y="64"/>
                  </a:cubicBezTo>
                  <a:cubicBezTo>
                    <a:pt x="1" y="63"/>
                    <a:pt x="3" y="47"/>
                    <a:pt x="16" y="29"/>
                  </a:cubicBezTo>
                  <a:cubicBezTo>
                    <a:pt x="30" y="11"/>
                    <a:pt x="48" y="1"/>
                    <a:pt x="49" y="1"/>
                  </a:cubicBezTo>
                  <a:cubicBezTo>
                    <a:pt x="51" y="0"/>
                    <a:pt x="52" y="0"/>
                    <a:pt x="54" y="0"/>
                  </a:cubicBezTo>
                  <a:cubicBezTo>
                    <a:pt x="58" y="0"/>
                    <a:pt x="62" y="2"/>
                    <a:pt x="64" y="6"/>
                  </a:cubicBezTo>
                  <a:cubicBezTo>
                    <a:pt x="85" y="42"/>
                    <a:pt x="85" y="42"/>
                    <a:pt x="85" y="42"/>
                  </a:cubicBezTo>
                  <a:cubicBezTo>
                    <a:pt x="86" y="42"/>
                    <a:pt x="86" y="42"/>
                    <a:pt x="86" y="42"/>
                  </a:cubicBezTo>
                  <a:cubicBezTo>
                    <a:pt x="104" y="74"/>
                    <a:pt x="104" y="74"/>
                    <a:pt x="104" y="74"/>
                  </a:cubicBezTo>
                  <a:cubicBezTo>
                    <a:pt x="106" y="76"/>
                    <a:pt x="106" y="79"/>
                    <a:pt x="105" y="82"/>
                  </a:cubicBezTo>
                  <a:cubicBezTo>
                    <a:pt x="104" y="84"/>
                    <a:pt x="102" y="86"/>
                    <a:pt x="99" y="87"/>
                  </a:cubicBezTo>
                  <a:cubicBezTo>
                    <a:pt x="99" y="87"/>
                    <a:pt x="66" y="99"/>
                    <a:pt x="44" y="119"/>
                  </a:cubicBezTo>
                  <a:close/>
                </a:path>
              </a:pathLst>
            </a:custGeom>
            <a:grpFill/>
            <a:ln>
              <a:noFill/>
            </a:ln>
          </p:spPr>
          <p:txBody>
            <a:bodyPr/>
            <a:lstStyle/>
            <a:p>
              <a:pPr eaLnBrk="1" fontAlgn="auto" hangingPunct="1">
                <a:defRPr/>
              </a:pPr>
              <a:endParaRPr lang="zh-CN" altLang="en-US" noProof="1"/>
            </a:p>
          </p:txBody>
        </p:sp>
        <p:sp>
          <p:nvSpPr>
            <p:cNvPr id="6" name="Freeform 86">
              <a:extLst>
                <a:ext uri="{FF2B5EF4-FFF2-40B4-BE49-F238E27FC236}">
                  <a16:creationId xmlns:a16="http://schemas.microsoft.com/office/drawing/2014/main" id="{50BE2B4D-1A64-4BBF-91F7-1E075E9BD3D7}"/>
                </a:ext>
              </a:extLst>
            </p:cNvPr>
            <p:cNvSpPr/>
            <p:nvPr/>
          </p:nvSpPr>
          <p:spPr bwMode="auto">
            <a:xfrm>
              <a:off x="6194425" y="3529013"/>
              <a:ext cx="642938" cy="160338"/>
            </a:xfrm>
            <a:custGeom>
              <a:avLst/>
              <a:gdLst>
                <a:gd name="T0" fmla="*/ 155 w 170"/>
                <a:gd name="T1" fmla="*/ 11 h 42"/>
                <a:gd name="T2" fmla="*/ 154 w 170"/>
                <a:gd name="T3" fmla="*/ 10 h 42"/>
                <a:gd name="T4" fmla="*/ 153 w 170"/>
                <a:gd name="T5" fmla="*/ 10 h 42"/>
                <a:gd name="T6" fmla="*/ 108 w 170"/>
                <a:gd name="T7" fmla="*/ 0 h 42"/>
                <a:gd name="T8" fmla="*/ 85 w 170"/>
                <a:gd name="T9" fmla="*/ 3 h 42"/>
                <a:gd name="T10" fmla="*/ 11 w 170"/>
                <a:gd name="T11" fmla="*/ 35 h 42"/>
                <a:gd name="T12" fmla="*/ 11 w 170"/>
                <a:gd name="T13" fmla="*/ 36 h 42"/>
                <a:gd name="T14" fmla="*/ 7 w 170"/>
                <a:gd name="T15" fmla="*/ 38 h 42"/>
                <a:gd name="T16" fmla="*/ 3 w 170"/>
                <a:gd name="T17" fmla="*/ 40 h 42"/>
                <a:gd name="T18" fmla="*/ 1 w 170"/>
                <a:gd name="T19" fmla="*/ 42 h 42"/>
                <a:gd name="T20" fmla="*/ 0 w 170"/>
                <a:gd name="T21" fmla="*/ 42 h 42"/>
                <a:gd name="T22" fmla="*/ 161 w 170"/>
                <a:gd name="T23" fmla="*/ 42 h 42"/>
                <a:gd name="T24" fmla="*/ 169 w 170"/>
                <a:gd name="T25" fmla="*/ 38 h 42"/>
                <a:gd name="T26" fmla="*/ 167 w 170"/>
                <a:gd name="T27" fmla="*/ 28 h 42"/>
                <a:gd name="T28" fmla="*/ 155 w 170"/>
                <a:gd name="T29" fmla="*/ 1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0" h="42">
                  <a:moveTo>
                    <a:pt x="155" y="11"/>
                  </a:moveTo>
                  <a:cubicBezTo>
                    <a:pt x="155" y="11"/>
                    <a:pt x="154" y="10"/>
                    <a:pt x="154" y="10"/>
                  </a:cubicBezTo>
                  <a:cubicBezTo>
                    <a:pt x="153" y="10"/>
                    <a:pt x="153" y="10"/>
                    <a:pt x="153" y="10"/>
                  </a:cubicBezTo>
                  <a:cubicBezTo>
                    <a:pt x="152" y="9"/>
                    <a:pt x="132" y="0"/>
                    <a:pt x="108" y="0"/>
                  </a:cubicBezTo>
                  <a:cubicBezTo>
                    <a:pt x="100" y="0"/>
                    <a:pt x="92" y="1"/>
                    <a:pt x="85" y="3"/>
                  </a:cubicBezTo>
                  <a:cubicBezTo>
                    <a:pt x="46" y="15"/>
                    <a:pt x="15" y="33"/>
                    <a:pt x="11" y="35"/>
                  </a:cubicBezTo>
                  <a:cubicBezTo>
                    <a:pt x="11" y="36"/>
                    <a:pt x="11" y="36"/>
                    <a:pt x="11" y="36"/>
                  </a:cubicBezTo>
                  <a:cubicBezTo>
                    <a:pt x="10" y="36"/>
                    <a:pt x="9" y="37"/>
                    <a:pt x="7" y="38"/>
                  </a:cubicBezTo>
                  <a:cubicBezTo>
                    <a:pt x="6" y="39"/>
                    <a:pt x="4" y="40"/>
                    <a:pt x="3" y="40"/>
                  </a:cubicBezTo>
                  <a:cubicBezTo>
                    <a:pt x="2" y="41"/>
                    <a:pt x="2" y="41"/>
                    <a:pt x="1" y="42"/>
                  </a:cubicBezTo>
                  <a:cubicBezTo>
                    <a:pt x="0" y="42"/>
                    <a:pt x="0" y="42"/>
                    <a:pt x="0" y="42"/>
                  </a:cubicBezTo>
                  <a:cubicBezTo>
                    <a:pt x="161" y="42"/>
                    <a:pt x="161" y="42"/>
                    <a:pt x="161" y="42"/>
                  </a:cubicBezTo>
                  <a:cubicBezTo>
                    <a:pt x="165" y="42"/>
                    <a:pt x="167" y="41"/>
                    <a:pt x="169" y="38"/>
                  </a:cubicBezTo>
                  <a:cubicBezTo>
                    <a:pt x="170" y="35"/>
                    <a:pt x="169" y="32"/>
                    <a:pt x="167" y="28"/>
                  </a:cubicBezTo>
                  <a:cubicBezTo>
                    <a:pt x="167" y="28"/>
                    <a:pt x="162" y="20"/>
                    <a:pt x="155" y="11"/>
                  </a:cubicBezTo>
                  <a:close/>
                </a:path>
              </a:pathLst>
            </a:custGeom>
            <a:grpFill/>
            <a:ln>
              <a:noFill/>
            </a:ln>
          </p:spPr>
          <p:txBody>
            <a:bodyPr/>
            <a:lstStyle/>
            <a:p>
              <a:pPr eaLnBrk="1" fontAlgn="auto" hangingPunct="1">
                <a:defRPr/>
              </a:pPr>
              <a:endParaRPr lang="zh-CN" altLang="en-US" noProof="1"/>
            </a:p>
          </p:txBody>
        </p:sp>
        <p:sp>
          <p:nvSpPr>
            <p:cNvPr id="7" name="Freeform 87">
              <a:extLst>
                <a:ext uri="{FF2B5EF4-FFF2-40B4-BE49-F238E27FC236}">
                  <a16:creationId xmlns:a16="http://schemas.microsoft.com/office/drawing/2014/main" id="{B18AE5F5-127E-423F-A132-C6336FF88429}"/>
                </a:ext>
              </a:extLst>
            </p:cNvPr>
            <p:cNvSpPr/>
            <p:nvPr/>
          </p:nvSpPr>
          <p:spPr bwMode="auto">
            <a:xfrm>
              <a:off x="5335588" y="3771901"/>
              <a:ext cx="1520825" cy="155575"/>
            </a:xfrm>
            <a:custGeom>
              <a:avLst/>
              <a:gdLst>
                <a:gd name="T0" fmla="*/ 402 w 402"/>
                <a:gd name="T1" fmla="*/ 24 h 41"/>
                <a:gd name="T2" fmla="*/ 385 w 402"/>
                <a:gd name="T3" fmla="*/ 41 h 41"/>
                <a:gd name="T4" fmla="*/ 382 w 402"/>
                <a:gd name="T5" fmla="*/ 41 h 41"/>
                <a:gd name="T6" fmla="*/ 232 w 402"/>
                <a:gd name="T7" fmla="*/ 28 h 41"/>
                <a:gd name="T8" fmla="*/ 217 w 402"/>
                <a:gd name="T9" fmla="*/ 34 h 41"/>
                <a:gd name="T10" fmla="*/ 216 w 402"/>
                <a:gd name="T11" fmla="*/ 35 h 41"/>
                <a:gd name="T12" fmla="*/ 201 w 402"/>
                <a:gd name="T13" fmla="*/ 40 h 41"/>
                <a:gd name="T14" fmla="*/ 201 w 402"/>
                <a:gd name="T15" fmla="*/ 40 h 41"/>
                <a:gd name="T16" fmla="*/ 186 w 402"/>
                <a:gd name="T17" fmla="*/ 35 h 41"/>
                <a:gd name="T18" fmla="*/ 185 w 402"/>
                <a:gd name="T19" fmla="*/ 34 h 41"/>
                <a:gd name="T20" fmla="*/ 170 w 402"/>
                <a:gd name="T21" fmla="*/ 28 h 41"/>
                <a:gd name="T22" fmla="*/ 20 w 402"/>
                <a:gd name="T23" fmla="*/ 41 h 41"/>
                <a:gd name="T24" fmla="*/ 17 w 402"/>
                <a:gd name="T25" fmla="*/ 41 h 41"/>
                <a:gd name="T26" fmla="*/ 0 w 402"/>
                <a:gd name="T27" fmla="*/ 24 h 41"/>
                <a:gd name="T28" fmla="*/ 16 w 402"/>
                <a:gd name="T29" fmla="*/ 7 h 41"/>
                <a:gd name="T30" fmla="*/ 17 w 402"/>
                <a:gd name="T31" fmla="*/ 7 h 41"/>
                <a:gd name="T32" fmla="*/ 164 w 402"/>
                <a:gd name="T33" fmla="*/ 0 h 41"/>
                <a:gd name="T34" fmla="*/ 177 w 402"/>
                <a:gd name="T35" fmla="*/ 6 h 41"/>
                <a:gd name="T36" fmla="*/ 182 w 402"/>
                <a:gd name="T37" fmla="*/ 6 h 41"/>
                <a:gd name="T38" fmla="*/ 194 w 402"/>
                <a:gd name="T39" fmla="*/ 0 h 41"/>
                <a:gd name="T40" fmla="*/ 208 w 402"/>
                <a:gd name="T41" fmla="*/ 0 h 41"/>
                <a:gd name="T42" fmla="*/ 220 w 402"/>
                <a:gd name="T43" fmla="*/ 6 h 41"/>
                <a:gd name="T44" fmla="*/ 225 w 402"/>
                <a:gd name="T45" fmla="*/ 6 h 41"/>
                <a:gd name="T46" fmla="*/ 238 w 402"/>
                <a:gd name="T47" fmla="*/ 0 h 41"/>
                <a:gd name="T48" fmla="*/ 385 w 402"/>
                <a:gd name="T49" fmla="*/ 7 h 41"/>
                <a:gd name="T50" fmla="*/ 386 w 402"/>
                <a:gd name="T51" fmla="*/ 7 h 41"/>
                <a:gd name="T52" fmla="*/ 402 w 402"/>
                <a:gd name="T53" fmla="*/ 24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02" h="41">
                  <a:moveTo>
                    <a:pt x="402" y="24"/>
                  </a:moveTo>
                  <a:cubicBezTo>
                    <a:pt x="402" y="33"/>
                    <a:pt x="394" y="41"/>
                    <a:pt x="385" y="41"/>
                  </a:cubicBezTo>
                  <a:cubicBezTo>
                    <a:pt x="384" y="41"/>
                    <a:pt x="383" y="41"/>
                    <a:pt x="382" y="41"/>
                  </a:cubicBezTo>
                  <a:cubicBezTo>
                    <a:pt x="232" y="28"/>
                    <a:pt x="232" y="28"/>
                    <a:pt x="232" y="28"/>
                  </a:cubicBezTo>
                  <a:cubicBezTo>
                    <a:pt x="227" y="28"/>
                    <a:pt x="220" y="31"/>
                    <a:pt x="217" y="34"/>
                  </a:cubicBezTo>
                  <a:cubicBezTo>
                    <a:pt x="217" y="34"/>
                    <a:pt x="217" y="34"/>
                    <a:pt x="216" y="35"/>
                  </a:cubicBezTo>
                  <a:cubicBezTo>
                    <a:pt x="214" y="38"/>
                    <a:pt x="208" y="40"/>
                    <a:pt x="201" y="40"/>
                  </a:cubicBezTo>
                  <a:cubicBezTo>
                    <a:pt x="201" y="40"/>
                    <a:pt x="201" y="40"/>
                    <a:pt x="201" y="40"/>
                  </a:cubicBezTo>
                  <a:cubicBezTo>
                    <a:pt x="194" y="40"/>
                    <a:pt x="188" y="38"/>
                    <a:pt x="186" y="35"/>
                  </a:cubicBezTo>
                  <a:cubicBezTo>
                    <a:pt x="185" y="34"/>
                    <a:pt x="185" y="34"/>
                    <a:pt x="185" y="34"/>
                  </a:cubicBezTo>
                  <a:cubicBezTo>
                    <a:pt x="182" y="31"/>
                    <a:pt x="175" y="28"/>
                    <a:pt x="170" y="28"/>
                  </a:cubicBezTo>
                  <a:cubicBezTo>
                    <a:pt x="20" y="41"/>
                    <a:pt x="20" y="41"/>
                    <a:pt x="20" y="41"/>
                  </a:cubicBezTo>
                  <a:cubicBezTo>
                    <a:pt x="19" y="41"/>
                    <a:pt x="18" y="41"/>
                    <a:pt x="17" y="41"/>
                  </a:cubicBezTo>
                  <a:cubicBezTo>
                    <a:pt x="8" y="41"/>
                    <a:pt x="0" y="33"/>
                    <a:pt x="0" y="24"/>
                  </a:cubicBezTo>
                  <a:cubicBezTo>
                    <a:pt x="0" y="15"/>
                    <a:pt x="7" y="8"/>
                    <a:pt x="16" y="7"/>
                  </a:cubicBezTo>
                  <a:cubicBezTo>
                    <a:pt x="16" y="7"/>
                    <a:pt x="16" y="7"/>
                    <a:pt x="17" y="7"/>
                  </a:cubicBezTo>
                  <a:cubicBezTo>
                    <a:pt x="164" y="0"/>
                    <a:pt x="164" y="0"/>
                    <a:pt x="164" y="0"/>
                  </a:cubicBezTo>
                  <a:cubicBezTo>
                    <a:pt x="169" y="0"/>
                    <a:pt x="175" y="2"/>
                    <a:pt x="177" y="6"/>
                  </a:cubicBezTo>
                  <a:cubicBezTo>
                    <a:pt x="178" y="10"/>
                    <a:pt x="181" y="10"/>
                    <a:pt x="182" y="6"/>
                  </a:cubicBezTo>
                  <a:cubicBezTo>
                    <a:pt x="183" y="2"/>
                    <a:pt x="189" y="0"/>
                    <a:pt x="194" y="0"/>
                  </a:cubicBezTo>
                  <a:cubicBezTo>
                    <a:pt x="208" y="0"/>
                    <a:pt x="208" y="0"/>
                    <a:pt x="208" y="0"/>
                  </a:cubicBezTo>
                  <a:cubicBezTo>
                    <a:pt x="213" y="0"/>
                    <a:pt x="219" y="2"/>
                    <a:pt x="220" y="6"/>
                  </a:cubicBezTo>
                  <a:cubicBezTo>
                    <a:pt x="221" y="10"/>
                    <a:pt x="224" y="10"/>
                    <a:pt x="225" y="6"/>
                  </a:cubicBezTo>
                  <a:cubicBezTo>
                    <a:pt x="227" y="2"/>
                    <a:pt x="233" y="0"/>
                    <a:pt x="238" y="0"/>
                  </a:cubicBezTo>
                  <a:cubicBezTo>
                    <a:pt x="385" y="7"/>
                    <a:pt x="385" y="7"/>
                    <a:pt x="385" y="7"/>
                  </a:cubicBezTo>
                  <a:cubicBezTo>
                    <a:pt x="386" y="7"/>
                    <a:pt x="386" y="7"/>
                    <a:pt x="386" y="7"/>
                  </a:cubicBezTo>
                  <a:cubicBezTo>
                    <a:pt x="395" y="8"/>
                    <a:pt x="402" y="15"/>
                    <a:pt x="402" y="24"/>
                  </a:cubicBezTo>
                  <a:close/>
                </a:path>
              </a:pathLst>
            </a:custGeom>
            <a:grpFill/>
            <a:ln>
              <a:noFill/>
            </a:ln>
          </p:spPr>
          <p:txBody>
            <a:bodyPr/>
            <a:lstStyle/>
            <a:p>
              <a:pPr eaLnBrk="1" fontAlgn="auto" hangingPunct="1">
                <a:defRPr/>
              </a:pPr>
              <a:endParaRPr lang="zh-CN" altLang="en-US" noProof="1"/>
            </a:p>
          </p:txBody>
        </p:sp>
        <p:sp>
          <p:nvSpPr>
            <p:cNvPr id="8" name="Freeform 88">
              <a:extLst>
                <a:ext uri="{FF2B5EF4-FFF2-40B4-BE49-F238E27FC236}">
                  <a16:creationId xmlns:a16="http://schemas.microsoft.com/office/drawing/2014/main" id="{BE0CA86A-9B59-4569-8295-1B81E9094714}"/>
                </a:ext>
              </a:extLst>
            </p:cNvPr>
            <p:cNvSpPr>
              <a:spLocks noEditPoints="1"/>
            </p:cNvSpPr>
            <p:nvPr/>
          </p:nvSpPr>
          <p:spPr bwMode="auto">
            <a:xfrm>
              <a:off x="5302250" y="3733801"/>
              <a:ext cx="1587500" cy="227013"/>
            </a:xfrm>
            <a:custGeom>
              <a:avLst/>
              <a:gdLst>
                <a:gd name="T0" fmla="*/ 394 w 420"/>
                <a:gd name="T1" fmla="*/ 60 h 60"/>
                <a:gd name="T2" fmla="*/ 394 w 420"/>
                <a:gd name="T3" fmla="*/ 60 h 60"/>
                <a:gd name="T4" fmla="*/ 391 w 420"/>
                <a:gd name="T5" fmla="*/ 60 h 60"/>
                <a:gd name="T6" fmla="*/ 390 w 420"/>
                <a:gd name="T7" fmla="*/ 60 h 60"/>
                <a:gd name="T8" fmla="*/ 240 w 420"/>
                <a:gd name="T9" fmla="*/ 47 h 60"/>
                <a:gd name="T10" fmla="*/ 240 w 420"/>
                <a:gd name="T11" fmla="*/ 47 h 60"/>
                <a:gd name="T12" fmla="*/ 235 w 420"/>
                <a:gd name="T13" fmla="*/ 49 h 60"/>
                <a:gd name="T14" fmla="*/ 235 w 420"/>
                <a:gd name="T15" fmla="*/ 52 h 60"/>
                <a:gd name="T16" fmla="*/ 230 w 420"/>
                <a:gd name="T17" fmla="*/ 53 h 60"/>
                <a:gd name="T18" fmla="*/ 210 w 420"/>
                <a:gd name="T19" fmla="*/ 59 h 60"/>
                <a:gd name="T20" fmla="*/ 210 w 420"/>
                <a:gd name="T21" fmla="*/ 59 h 60"/>
                <a:gd name="T22" fmla="*/ 190 w 420"/>
                <a:gd name="T23" fmla="*/ 53 h 60"/>
                <a:gd name="T24" fmla="*/ 186 w 420"/>
                <a:gd name="T25" fmla="*/ 52 h 60"/>
                <a:gd name="T26" fmla="*/ 185 w 420"/>
                <a:gd name="T27" fmla="*/ 49 h 60"/>
                <a:gd name="T28" fmla="*/ 180 w 420"/>
                <a:gd name="T29" fmla="*/ 47 h 60"/>
                <a:gd name="T30" fmla="*/ 29 w 420"/>
                <a:gd name="T31" fmla="*/ 60 h 60"/>
                <a:gd name="T32" fmla="*/ 26 w 420"/>
                <a:gd name="T33" fmla="*/ 60 h 60"/>
                <a:gd name="T34" fmla="*/ 0 w 420"/>
                <a:gd name="T35" fmla="*/ 34 h 60"/>
                <a:gd name="T36" fmla="*/ 25 w 420"/>
                <a:gd name="T37" fmla="*/ 8 h 60"/>
                <a:gd name="T38" fmla="*/ 25 w 420"/>
                <a:gd name="T39" fmla="*/ 8 h 60"/>
                <a:gd name="T40" fmla="*/ 173 w 420"/>
                <a:gd name="T41" fmla="*/ 1 h 60"/>
                <a:gd name="T42" fmla="*/ 188 w 420"/>
                <a:gd name="T43" fmla="*/ 5 h 60"/>
                <a:gd name="T44" fmla="*/ 203 w 420"/>
                <a:gd name="T45" fmla="*/ 0 h 60"/>
                <a:gd name="T46" fmla="*/ 217 w 420"/>
                <a:gd name="T47" fmla="*/ 0 h 60"/>
                <a:gd name="T48" fmla="*/ 232 w 420"/>
                <a:gd name="T49" fmla="*/ 5 h 60"/>
                <a:gd name="T50" fmla="*/ 247 w 420"/>
                <a:gd name="T51" fmla="*/ 1 h 60"/>
                <a:gd name="T52" fmla="*/ 395 w 420"/>
                <a:gd name="T53" fmla="*/ 8 h 60"/>
                <a:gd name="T54" fmla="*/ 420 w 420"/>
                <a:gd name="T55" fmla="*/ 34 h 60"/>
                <a:gd name="T56" fmla="*/ 394 w 420"/>
                <a:gd name="T57" fmla="*/ 60 h 60"/>
                <a:gd name="T58" fmla="*/ 26 w 420"/>
                <a:gd name="T59" fmla="*/ 26 h 60"/>
                <a:gd name="T60" fmla="*/ 18 w 420"/>
                <a:gd name="T61" fmla="*/ 34 h 60"/>
                <a:gd name="T62" fmla="*/ 26 w 420"/>
                <a:gd name="T63" fmla="*/ 42 h 60"/>
                <a:gd name="T64" fmla="*/ 26 w 420"/>
                <a:gd name="T65" fmla="*/ 42 h 60"/>
                <a:gd name="T66" fmla="*/ 28 w 420"/>
                <a:gd name="T67" fmla="*/ 42 h 60"/>
                <a:gd name="T68" fmla="*/ 178 w 420"/>
                <a:gd name="T69" fmla="*/ 29 h 60"/>
                <a:gd name="T70" fmla="*/ 180 w 420"/>
                <a:gd name="T71" fmla="*/ 29 h 60"/>
                <a:gd name="T72" fmla="*/ 199 w 420"/>
                <a:gd name="T73" fmla="*/ 36 h 60"/>
                <a:gd name="T74" fmla="*/ 200 w 420"/>
                <a:gd name="T75" fmla="*/ 36 h 60"/>
                <a:gd name="T76" fmla="*/ 202 w 420"/>
                <a:gd name="T77" fmla="*/ 39 h 60"/>
                <a:gd name="T78" fmla="*/ 210 w 420"/>
                <a:gd name="T79" fmla="*/ 41 h 60"/>
                <a:gd name="T80" fmla="*/ 210 w 420"/>
                <a:gd name="T81" fmla="*/ 41 h 60"/>
                <a:gd name="T82" fmla="*/ 218 w 420"/>
                <a:gd name="T83" fmla="*/ 39 h 60"/>
                <a:gd name="T84" fmla="*/ 220 w 420"/>
                <a:gd name="T85" fmla="*/ 36 h 60"/>
                <a:gd name="T86" fmla="*/ 221 w 420"/>
                <a:gd name="T87" fmla="*/ 36 h 60"/>
                <a:gd name="T88" fmla="*/ 242 w 420"/>
                <a:gd name="T89" fmla="*/ 29 h 60"/>
                <a:gd name="T90" fmla="*/ 392 w 420"/>
                <a:gd name="T91" fmla="*/ 42 h 60"/>
                <a:gd name="T92" fmla="*/ 394 w 420"/>
                <a:gd name="T93" fmla="*/ 42 h 60"/>
                <a:gd name="T94" fmla="*/ 402 w 420"/>
                <a:gd name="T95" fmla="*/ 34 h 60"/>
                <a:gd name="T96" fmla="*/ 395 w 420"/>
                <a:gd name="T97" fmla="*/ 26 h 60"/>
                <a:gd name="T98" fmla="*/ 394 w 420"/>
                <a:gd name="T99" fmla="*/ 26 h 60"/>
                <a:gd name="T100" fmla="*/ 246 w 420"/>
                <a:gd name="T101" fmla="*/ 19 h 60"/>
                <a:gd name="T102" fmla="*/ 246 w 420"/>
                <a:gd name="T103" fmla="*/ 19 h 60"/>
                <a:gd name="T104" fmla="*/ 242 w 420"/>
                <a:gd name="T105" fmla="*/ 20 h 60"/>
                <a:gd name="T106" fmla="*/ 231 w 420"/>
                <a:gd name="T107" fmla="*/ 28 h 60"/>
                <a:gd name="T108" fmla="*/ 221 w 420"/>
                <a:gd name="T109" fmla="*/ 20 h 60"/>
                <a:gd name="T110" fmla="*/ 217 w 420"/>
                <a:gd name="T111" fmla="*/ 19 h 60"/>
                <a:gd name="T112" fmla="*/ 203 w 420"/>
                <a:gd name="T113" fmla="*/ 19 h 60"/>
                <a:gd name="T114" fmla="*/ 199 w 420"/>
                <a:gd name="T115" fmla="*/ 20 h 60"/>
                <a:gd name="T116" fmla="*/ 189 w 420"/>
                <a:gd name="T117" fmla="*/ 28 h 60"/>
                <a:gd name="T118" fmla="*/ 178 w 420"/>
                <a:gd name="T119" fmla="*/ 20 h 60"/>
                <a:gd name="T120" fmla="*/ 174 w 420"/>
                <a:gd name="T121" fmla="*/ 19 h 60"/>
                <a:gd name="T122" fmla="*/ 26 w 420"/>
                <a:gd name="T123" fmla="*/ 26 h 60"/>
                <a:gd name="T124" fmla="*/ 26 w 420"/>
                <a:gd name="T125" fmla="*/ 2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20" h="60">
                  <a:moveTo>
                    <a:pt x="394" y="60"/>
                  </a:moveTo>
                  <a:cubicBezTo>
                    <a:pt x="394" y="60"/>
                    <a:pt x="394" y="60"/>
                    <a:pt x="394" y="60"/>
                  </a:cubicBezTo>
                  <a:cubicBezTo>
                    <a:pt x="393" y="60"/>
                    <a:pt x="392" y="60"/>
                    <a:pt x="391" y="60"/>
                  </a:cubicBezTo>
                  <a:cubicBezTo>
                    <a:pt x="390" y="60"/>
                    <a:pt x="390" y="60"/>
                    <a:pt x="390" y="60"/>
                  </a:cubicBezTo>
                  <a:cubicBezTo>
                    <a:pt x="240" y="47"/>
                    <a:pt x="240" y="47"/>
                    <a:pt x="240" y="47"/>
                  </a:cubicBezTo>
                  <a:cubicBezTo>
                    <a:pt x="240" y="47"/>
                    <a:pt x="240" y="47"/>
                    <a:pt x="240" y="47"/>
                  </a:cubicBezTo>
                  <a:cubicBezTo>
                    <a:pt x="238" y="47"/>
                    <a:pt x="236" y="48"/>
                    <a:pt x="235" y="49"/>
                  </a:cubicBezTo>
                  <a:cubicBezTo>
                    <a:pt x="235" y="52"/>
                    <a:pt x="235" y="52"/>
                    <a:pt x="235" y="52"/>
                  </a:cubicBezTo>
                  <a:cubicBezTo>
                    <a:pt x="230" y="53"/>
                    <a:pt x="230" y="53"/>
                    <a:pt x="230" y="53"/>
                  </a:cubicBezTo>
                  <a:cubicBezTo>
                    <a:pt x="225" y="57"/>
                    <a:pt x="218" y="59"/>
                    <a:pt x="210" y="59"/>
                  </a:cubicBezTo>
                  <a:cubicBezTo>
                    <a:pt x="210" y="59"/>
                    <a:pt x="210" y="59"/>
                    <a:pt x="210" y="59"/>
                  </a:cubicBezTo>
                  <a:cubicBezTo>
                    <a:pt x="202" y="59"/>
                    <a:pt x="195" y="57"/>
                    <a:pt x="190" y="53"/>
                  </a:cubicBezTo>
                  <a:cubicBezTo>
                    <a:pt x="186" y="52"/>
                    <a:pt x="186" y="52"/>
                    <a:pt x="186" y="52"/>
                  </a:cubicBezTo>
                  <a:cubicBezTo>
                    <a:pt x="185" y="49"/>
                    <a:pt x="185" y="49"/>
                    <a:pt x="185" y="49"/>
                  </a:cubicBezTo>
                  <a:cubicBezTo>
                    <a:pt x="184" y="48"/>
                    <a:pt x="182" y="47"/>
                    <a:pt x="180" y="47"/>
                  </a:cubicBezTo>
                  <a:cubicBezTo>
                    <a:pt x="29" y="60"/>
                    <a:pt x="29" y="60"/>
                    <a:pt x="29" y="60"/>
                  </a:cubicBezTo>
                  <a:cubicBezTo>
                    <a:pt x="28" y="60"/>
                    <a:pt x="27" y="60"/>
                    <a:pt x="26" y="60"/>
                  </a:cubicBezTo>
                  <a:cubicBezTo>
                    <a:pt x="12" y="60"/>
                    <a:pt x="0" y="48"/>
                    <a:pt x="0" y="34"/>
                  </a:cubicBezTo>
                  <a:cubicBezTo>
                    <a:pt x="0" y="20"/>
                    <a:pt x="11" y="9"/>
                    <a:pt x="25" y="8"/>
                  </a:cubicBezTo>
                  <a:cubicBezTo>
                    <a:pt x="25" y="8"/>
                    <a:pt x="25" y="8"/>
                    <a:pt x="25" y="8"/>
                  </a:cubicBezTo>
                  <a:cubicBezTo>
                    <a:pt x="173" y="1"/>
                    <a:pt x="173" y="1"/>
                    <a:pt x="173" y="1"/>
                  </a:cubicBezTo>
                  <a:cubicBezTo>
                    <a:pt x="178" y="1"/>
                    <a:pt x="184" y="2"/>
                    <a:pt x="188" y="5"/>
                  </a:cubicBezTo>
                  <a:cubicBezTo>
                    <a:pt x="192" y="2"/>
                    <a:pt x="197" y="0"/>
                    <a:pt x="203" y="0"/>
                  </a:cubicBezTo>
                  <a:cubicBezTo>
                    <a:pt x="217" y="0"/>
                    <a:pt x="217" y="0"/>
                    <a:pt x="217" y="0"/>
                  </a:cubicBezTo>
                  <a:cubicBezTo>
                    <a:pt x="223" y="0"/>
                    <a:pt x="228" y="2"/>
                    <a:pt x="232" y="5"/>
                  </a:cubicBezTo>
                  <a:cubicBezTo>
                    <a:pt x="236" y="2"/>
                    <a:pt x="242" y="1"/>
                    <a:pt x="247" y="1"/>
                  </a:cubicBezTo>
                  <a:cubicBezTo>
                    <a:pt x="395" y="8"/>
                    <a:pt x="395" y="8"/>
                    <a:pt x="395" y="8"/>
                  </a:cubicBezTo>
                  <a:cubicBezTo>
                    <a:pt x="409" y="9"/>
                    <a:pt x="420" y="20"/>
                    <a:pt x="420" y="34"/>
                  </a:cubicBezTo>
                  <a:cubicBezTo>
                    <a:pt x="420" y="48"/>
                    <a:pt x="408" y="60"/>
                    <a:pt x="394" y="60"/>
                  </a:cubicBezTo>
                  <a:close/>
                  <a:moveTo>
                    <a:pt x="26" y="26"/>
                  </a:moveTo>
                  <a:cubicBezTo>
                    <a:pt x="21" y="26"/>
                    <a:pt x="18" y="30"/>
                    <a:pt x="18" y="34"/>
                  </a:cubicBezTo>
                  <a:cubicBezTo>
                    <a:pt x="18" y="38"/>
                    <a:pt x="22" y="42"/>
                    <a:pt x="26" y="42"/>
                  </a:cubicBezTo>
                  <a:cubicBezTo>
                    <a:pt x="26" y="42"/>
                    <a:pt x="26" y="42"/>
                    <a:pt x="26" y="42"/>
                  </a:cubicBezTo>
                  <a:cubicBezTo>
                    <a:pt x="27" y="42"/>
                    <a:pt x="28" y="42"/>
                    <a:pt x="28" y="42"/>
                  </a:cubicBezTo>
                  <a:cubicBezTo>
                    <a:pt x="178" y="29"/>
                    <a:pt x="178" y="29"/>
                    <a:pt x="178" y="29"/>
                  </a:cubicBezTo>
                  <a:cubicBezTo>
                    <a:pt x="179" y="29"/>
                    <a:pt x="179" y="29"/>
                    <a:pt x="180" y="29"/>
                  </a:cubicBezTo>
                  <a:cubicBezTo>
                    <a:pt x="187" y="29"/>
                    <a:pt x="194" y="32"/>
                    <a:pt x="199" y="36"/>
                  </a:cubicBezTo>
                  <a:cubicBezTo>
                    <a:pt x="200" y="36"/>
                    <a:pt x="200" y="36"/>
                    <a:pt x="200" y="36"/>
                  </a:cubicBezTo>
                  <a:cubicBezTo>
                    <a:pt x="202" y="39"/>
                    <a:pt x="202" y="39"/>
                    <a:pt x="202" y="39"/>
                  </a:cubicBezTo>
                  <a:cubicBezTo>
                    <a:pt x="202" y="40"/>
                    <a:pt x="205" y="41"/>
                    <a:pt x="210" y="41"/>
                  </a:cubicBezTo>
                  <a:cubicBezTo>
                    <a:pt x="210" y="41"/>
                    <a:pt x="210" y="41"/>
                    <a:pt x="210" y="41"/>
                  </a:cubicBezTo>
                  <a:cubicBezTo>
                    <a:pt x="215" y="41"/>
                    <a:pt x="218" y="40"/>
                    <a:pt x="218" y="39"/>
                  </a:cubicBezTo>
                  <a:cubicBezTo>
                    <a:pt x="220" y="36"/>
                    <a:pt x="220" y="36"/>
                    <a:pt x="220" y="36"/>
                  </a:cubicBezTo>
                  <a:cubicBezTo>
                    <a:pt x="221" y="36"/>
                    <a:pt x="221" y="36"/>
                    <a:pt x="221" y="36"/>
                  </a:cubicBezTo>
                  <a:cubicBezTo>
                    <a:pt x="227" y="32"/>
                    <a:pt x="235" y="29"/>
                    <a:pt x="242" y="29"/>
                  </a:cubicBezTo>
                  <a:cubicBezTo>
                    <a:pt x="392" y="42"/>
                    <a:pt x="392" y="42"/>
                    <a:pt x="392" y="42"/>
                  </a:cubicBezTo>
                  <a:cubicBezTo>
                    <a:pt x="392" y="42"/>
                    <a:pt x="393" y="42"/>
                    <a:pt x="394" y="42"/>
                  </a:cubicBezTo>
                  <a:cubicBezTo>
                    <a:pt x="398" y="42"/>
                    <a:pt x="402" y="38"/>
                    <a:pt x="402" y="34"/>
                  </a:cubicBezTo>
                  <a:cubicBezTo>
                    <a:pt x="402" y="30"/>
                    <a:pt x="399" y="26"/>
                    <a:pt x="395" y="26"/>
                  </a:cubicBezTo>
                  <a:cubicBezTo>
                    <a:pt x="394" y="26"/>
                    <a:pt x="394" y="26"/>
                    <a:pt x="394" y="26"/>
                  </a:cubicBezTo>
                  <a:cubicBezTo>
                    <a:pt x="246" y="19"/>
                    <a:pt x="246" y="19"/>
                    <a:pt x="246" y="19"/>
                  </a:cubicBezTo>
                  <a:cubicBezTo>
                    <a:pt x="246" y="19"/>
                    <a:pt x="246" y="19"/>
                    <a:pt x="246" y="19"/>
                  </a:cubicBezTo>
                  <a:cubicBezTo>
                    <a:pt x="244" y="19"/>
                    <a:pt x="243" y="20"/>
                    <a:pt x="242" y="20"/>
                  </a:cubicBezTo>
                  <a:cubicBezTo>
                    <a:pt x="239" y="27"/>
                    <a:pt x="234" y="28"/>
                    <a:pt x="231" y="28"/>
                  </a:cubicBezTo>
                  <a:cubicBezTo>
                    <a:pt x="227" y="28"/>
                    <a:pt x="223" y="25"/>
                    <a:pt x="221" y="20"/>
                  </a:cubicBezTo>
                  <a:cubicBezTo>
                    <a:pt x="220" y="19"/>
                    <a:pt x="219" y="19"/>
                    <a:pt x="217" y="19"/>
                  </a:cubicBezTo>
                  <a:cubicBezTo>
                    <a:pt x="203" y="19"/>
                    <a:pt x="203" y="19"/>
                    <a:pt x="203" y="19"/>
                  </a:cubicBezTo>
                  <a:cubicBezTo>
                    <a:pt x="201" y="19"/>
                    <a:pt x="200" y="19"/>
                    <a:pt x="199" y="20"/>
                  </a:cubicBezTo>
                  <a:cubicBezTo>
                    <a:pt x="197" y="25"/>
                    <a:pt x="193" y="28"/>
                    <a:pt x="189" y="28"/>
                  </a:cubicBezTo>
                  <a:cubicBezTo>
                    <a:pt x="186" y="28"/>
                    <a:pt x="181" y="27"/>
                    <a:pt x="178" y="20"/>
                  </a:cubicBezTo>
                  <a:cubicBezTo>
                    <a:pt x="177" y="20"/>
                    <a:pt x="176" y="19"/>
                    <a:pt x="174" y="19"/>
                  </a:cubicBezTo>
                  <a:cubicBezTo>
                    <a:pt x="26" y="26"/>
                    <a:pt x="26" y="26"/>
                    <a:pt x="26" y="26"/>
                  </a:cubicBezTo>
                  <a:cubicBezTo>
                    <a:pt x="26" y="26"/>
                    <a:pt x="26" y="26"/>
                    <a:pt x="26" y="26"/>
                  </a:cubicBezTo>
                  <a:close/>
                </a:path>
              </a:pathLst>
            </a:custGeom>
            <a:grpFill/>
            <a:ln>
              <a:noFill/>
            </a:ln>
          </p:spPr>
          <p:txBody>
            <a:bodyPr/>
            <a:lstStyle/>
            <a:p>
              <a:pPr eaLnBrk="1" fontAlgn="auto" hangingPunct="1">
                <a:defRPr/>
              </a:pPr>
              <a:endParaRPr lang="zh-CN" altLang="en-US" noProof="1"/>
            </a:p>
          </p:txBody>
        </p:sp>
        <p:sp>
          <p:nvSpPr>
            <p:cNvPr id="9" name="Freeform 89">
              <a:extLst>
                <a:ext uri="{FF2B5EF4-FFF2-40B4-BE49-F238E27FC236}">
                  <a16:creationId xmlns:a16="http://schemas.microsoft.com/office/drawing/2014/main" id="{C3FED7BA-A477-4C6D-8E50-B5A1C6228EE9}"/>
                </a:ext>
              </a:extLst>
            </p:cNvPr>
            <p:cNvSpPr/>
            <p:nvPr/>
          </p:nvSpPr>
          <p:spPr bwMode="auto">
            <a:xfrm>
              <a:off x="5354638" y="3525838"/>
              <a:ext cx="669925" cy="163513"/>
            </a:xfrm>
            <a:custGeom>
              <a:avLst/>
              <a:gdLst>
                <a:gd name="T0" fmla="*/ 169 w 177"/>
                <a:gd name="T1" fmla="*/ 37 h 43"/>
                <a:gd name="T2" fmla="*/ 168 w 177"/>
                <a:gd name="T3" fmla="*/ 36 h 43"/>
                <a:gd name="T4" fmla="*/ 92 w 177"/>
                <a:gd name="T5" fmla="*/ 1 h 43"/>
                <a:gd name="T6" fmla="*/ 75 w 177"/>
                <a:gd name="T7" fmla="*/ 0 h 43"/>
                <a:gd name="T8" fmla="*/ 18 w 177"/>
                <a:gd name="T9" fmla="*/ 15 h 43"/>
                <a:gd name="T10" fmla="*/ 3 w 177"/>
                <a:gd name="T11" fmla="*/ 29 h 43"/>
                <a:gd name="T12" fmla="*/ 1 w 177"/>
                <a:gd name="T13" fmla="*/ 39 h 43"/>
                <a:gd name="T14" fmla="*/ 9 w 177"/>
                <a:gd name="T15" fmla="*/ 43 h 43"/>
                <a:gd name="T16" fmla="*/ 177 w 177"/>
                <a:gd name="T17" fmla="*/ 43 h 43"/>
                <a:gd name="T18" fmla="*/ 169 w 177"/>
                <a:gd name="T19"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7" h="43">
                  <a:moveTo>
                    <a:pt x="169" y="37"/>
                  </a:moveTo>
                  <a:cubicBezTo>
                    <a:pt x="168" y="36"/>
                    <a:pt x="168" y="36"/>
                    <a:pt x="168" y="36"/>
                  </a:cubicBezTo>
                  <a:cubicBezTo>
                    <a:pt x="141" y="16"/>
                    <a:pt x="115" y="5"/>
                    <a:pt x="92" y="1"/>
                  </a:cubicBezTo>
                  <a:cubicBezTo>
                    <a:pt x="87" y="1"/>
                    <a:pt x="81" y="0"/>
                    <a:pt x="75" y="0"/>
                  </a:cubicBezTo>
                  <a:cubicBezTo>
                    <a:pt x="40" y="0"/>
                    <a:pt x="18" y="15"/>
                    <a:pt x="18" y="15"/>
                  </a:cubicBezTo>
                  <a:cubicBezTo>
                    <a:pt x="16" y="16"/>
                    <a:pt x="6" y="23"/>
                    <a:pt x="3" y="29"/>
                  </a:cubicBezTo>
                  <a:cubicBezTo>
                    <a:pt x="1" y="33"/>
                    <a:pt x="0" y="36"/>
                    <a:pt x="1" y="39"/>
                  </a:cubicBezTo>
                  <a:cubicBezTo>
                    <a:pt x="3" y="42"/>
                    <a:pt x="5" y="43"/>
                    <a:pt x="9" y="43"/>
                  </a:cubicBezTo>
                  <a:cubicBezTo>
                    <a:pt x="177" y="43"/>
                    <a:pt x="177" y="43"/>
                    <a:pt x="177" y="43"/>
                  </a:cubicBezTo>
                  <a:cubicBezTo>
                    <a:pt x="174" y="40"/>
                    <a:pt x="170" y="37"/>
                    <a:pt x="169" y="37"/>
                  </a:cubicBezTo>
                  <a:close/>
                </a:path>
              </a:pathLst>
            </a:custGeom>
            <a:grpFill/>
            <a:ln>
              <a:noFill/>
            </a:ln>
          </p:spPr>
          <p:txBody>
            <a:bodyPr/>
            <a:lstStyle/>
            <a:p>
              <a:pPr eaLnBrk="1" fontAlgn="auto" hangingPunct="1">
                <a:defRPr/>
              </a:pPr>
              <a:endParaRPr lang="zh-CN" altLang="en-US" noProof="1"/>
            </a:p>
          </p:txBody>
        </p:sp>
        <p:sp>
          <p:nvSpPr>
            <p:cNvPr id="10" name="Freeform 90">
              <a:extLst>
                <a:ext uri="{FF2B5EF4-FFF2-40B4-BE49-F238E27FC236}">
                  <a16:creationId xmlns:a16="http://schemas.microsoft.com/office/drawing/2014/main" id="{FD2AFE63-535B-4EC9-9347-41D381BD17FB}"/>
                </a:ext>
              </a:extLst>
            </p:cNvPr>
            <p:cNvSpPr/>
            <p:nvPr/>
          </p:nvSpPr>
          <p:spPr bwMode="auto">
            <a:xfrm>
              <a:off x="6175375" y="3063876"/>
              <a:ext cx="654050" cy="571500"/>
            </a:xfrm>
            <a:custGeom>
              <a:avLst/>
              <a:gdLst>
                <a:gd name="T0" fmla="*/ 171 w 173"/>
                <a:gd name="T1" fmla="*/ 114 h 151"/>
                <a:gd name="T2" fmla="*/ 157 w 173"/>
                <a:gd name="T3" fmla="*/ 87 h 151"/>
                <a:gd name="T4" fmla="*/ 157 w 173"/>
                <a:gd name="T5" fmla="*/ 86 h 151"/>
                <a:gd name="T6" fmla="*/ 123 w 173"/>
                <a:gd name="T7" fmla="*/ 21 h 151"/>
                <a:gd name="T8" fmla="*/ 116 w 173"/>
                <a:gd name="T9" fmla="*/ 8 h 151"/>
                <a:gd name="T10" fmla="*/ 115 w 173"/>
                <a:gd name="T11" fmla="*/ 7 h 151"/>
                <a:gd name="T12" fmla="*/ 87 w 173"/>
                <a:gd name="T13" fmla="*/ 0 h 151"/>
                <a:gd name="T14" fmla="*/ 101 w 173"/>
                <a:gd name="T15" fmla="*/ 24 h 151"/>
                <a:gd name="T16" fmla="*/ 103 w 173"/>
                <a:gd name="T17" fmla="*/ 45 h 151"/>
                <a:gd name="T18" fmla="*/ 88 w 173"/>
                <a:gd name="T19" fmla="*/ 59 h 151"/>
                <a:gd name="T20" fmla="*/ 38 w 173"/>
                <a:gd name="T21" fmla="*/ 87 h 151"/>
                <a:gd name="T22" fmla="*/ 1 w 173"/>
                <a:gd name="T23" fmla="*/ 149 h 151"/>
                <a:gd name="T24" fmla="*/ 0 w 173"/>
                <a:gd name="T25" fmla="*/ 151 h 151"/>
                <a:gd name="T26" fmla="*/ 1 w 173"/>
                <a:gd name="T27" fmla="*/ 151 h 151"/>
                <a:gd name="T28" fmla="*/ 9 w 173"/>
                <a:gd name="T29" fmla="*/ 146 h 151"/>
                <a:gd name="T30" fmla="*/ 86 w 173"/>
                <a:gd name="T31" fmla="*/ 112 h 151"/>
                <a:gd name="T32" fmla="*/ 113 w 173"/>
                <a:gd name="T33" fmla="*/ 109 h 151"/>
                <a:gd name="T34" fmla="*/ 165 w 173"/>
                <a:gd name="T35" fmla="*/ 120 h 151"/>
                <a:gd name="T36" fmla="*/ 169 w 173"/>
                <a:gd name="T37" fmla="*/ 121 h 151"/>
                <a:gd name="T38" fmla="*/ 172 w 173"/>
                <a:gd name="T39" fmla="*/ 120 h 151"/>
                <a:gd name="T40" fmla="*/ 171 w 173"/>
                <a:gd name="T41" fmla="*/ 114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3" h="151">
                  <a:moveTo>
                    <a:pt x="171" y="114"/>
                  </a:moveTo>
                  <a:cubicBezTo>
                    <a:pt x="157" y="87"/>
                    <a:pt x="157" y="87"/>
                    <a:pt x="157" y="87"/>
                  </a:cubicBezTo>
                  <a:cubicBezTo>
                    <a:pt x="157" y="86"/>
                    <a:pt x="157" y="86"/>
                    <a:pt x="157" y="86"/>
                  </a:cubicBezTo>
                  <a:cubicBezTo>
                    <a:pt x="123" y="21"/>
                    <a:pt x="123" y="21"/>
                    <a:pt x="123" y="21"/>
                  </a:cubicBezTo>
                  <a:cubicBezTo>
                    <a:pt x="120" y="17"/>
                    <a:pt x="117" y="11"/>
                    <a:pt x="116" y="8"/>
                  </a:cubicBezTo>
                  <a:cubicBezTo>
                    <a:pt x="115" y="7"/>
                    <a:pt x="115" y="7"/>
                    <a:pt x="115" y="7"/>
                  </a:cubicBezTo>
                  <a:cubicBezTo>
                    <a:pt x="115" y="7"/>
                    <a:pt x="101" y="0"/>
                    <a:pt x="87" y="0"/>
                  </a:cubicBezTo>
                  <a:cubicBezTo>
                    <a:pt x="101" y="24"/>
                    <a:pt x="101" y="24"/>
                    <a:pt x="101" y="24"/>
                  </a:cubicBezTo>
                  <a:cubicBezTo>
                    <a:pt x="105" y="31"/>
                    <a:pt x="105" y="38"/>
                    <a:pt x="103" y="45"/>
                  </a:cubicBezTo>
                  <a:cubicBezTo>
                    <a:pt x="100" y="51"/>
                    <a:pt x="95" y="56"/>
                    <a:pt x="88" y="59"/>
                  </a:cubicBezTo>
                  <a:cubicBezTo>
                    <a:pt x="85" y="60"/>
                    <a:pt x="56" y="71"/>
                    <a:pt x="38" y="87"/>
                  </a:cubicBezTo>
                  <a:cubicBezTo>
                    <a:pt x="19" y="105"/>
                    <a:pt x="8" y="123"/>
                    <a:pt x="1" y="149"/>
                  </a:cubicBezTo>
                  <a:cubicBezTo>
                    <a:pt x="0" y="151"/>
                    <a:pt x="0" y="151"/>
                    <a:pt x="0" y="151"/>
                  </a:cubicBezTo>
                  <a:cubicBezTo>
                    <a:pt x="0" y="151"/>
                    <a:pt x="1" y="151"/>
                    <a:pt x="1" y="151"/>
                  </a:cubicBezTo>
                  <a:cubicBezTo>
                    <a:pt x="3" y="149"/>
                    <a:pt x="6" y="147"/>
                    <a:pt x="9" y="146"/>
                  </a:cubicBezTo>
                  <a:cubicBezTo>
                    <a:pt x="9" y="146"/>
                    <a:pt x="42" y="125"/>
                    <a:pt x="86" y="112"/>
                  </a:cubicBezTo>
                  <a:cubicBezTo>
                    <a:pt x="95" y="110"/>
                    <a:pt x="104" y="109"/>
                    <a:pt x="113" y="109"/>
                  </a:cubicBezTo>
                  <a:cubicBezTo>
                    <a:pt x="141" y="109"/>
                    <a:pt x="165" y="120"/>
                    <a:pt x="165" y="120"/>
                  </a:cubicBezTo>
                  <a:cubicBezTo>
                    <a:pt x="167" y="121"/>
                    <a:pt x="168" y="121"/>
                    <a:pt x="169" y="121"/>
                  </a:cubicBezTo>
                  <a:cubicBezTo>
                    <a:pt x="171" y="121"/>
                    <a:pt x="172" y="120"/>
                    <a:pt x="172" y="120"/>
                  </a:cubicBezTo>
                  <a:cubicBezTo>
                    <a:pt x="173" y="118"/>
                    <a:pt x="172" y="116"/>
                    <a:pt x="171" y="114"/>
                  </a:cubicBezTo>
                  <a:close/>
                </a:path>
              </a:pathLst>
            </a:custGeom>
            <a:grpFill/>
            <a:ln>
              <a:noFill/>
            </a:ln>
          </p:spPr>
          <p:txBody>
            <a:bodyPr/>
            <a:lstStyle/>
            <a:p>
              <a:pPr eaLnBrk="1" fontAlgn="auto" hangingPunct="1">
                <a:defRPr/>
              </a:pPr>
              <a:endParaRPr lang="zh-CN" altLang="en-US" noProof="1"/>
            </a:p>
          </p:txBody>
        </p:sp>
      </p:grpSp>
      <p:sp>
        <p:nvSpPr>
          <p:cNvPr id="6149" name="文本框 11">
            <a:extLst>
              <a:ext uri="{FF2B5EF4-FFF2-40B4-BE49-F238E27FC236}">
                <a16:creationId xmlns:a16="http://schemas.microsoft.com/office/drawing/2014/main" id="{2C760E16-10FF-4676-B6C5-3341978018C8}"/>
              </a:ext>
            </a:extLst>
          </p:cNvPr>
          <p:cNvSpPr txBox="1">
            <a:spLocks noChangeArrowheads="1"/>
          </p:cNvSpPr>
          <p:nvPr/>
        </p:nvSpPr>
        <p:spPr bwMode="auto">
          <a:xfrm>
            <a:off x="2466975" y="572870"/>
            <a:ext cx="1107996"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eaLnBrk="1" hangingPunct="1">
              <a:lnSpc>
                <a:spcPct val="100000"/>
              </a:lnSpc>
              <a:spcBef>
                <a:spcPct val="0"/>
              </a:spcBef>
              <a:buFontTx/>
              <a:buNone/>
            </a:pPr>
            <a:r>
              <a:rPr lang="zh-CN" altLang="en-US" sz="3600" dirty="0">
                <a:solidFill>
                  <a:schemeClr val="bg1"/>
                </a:solidFill>
              </a:rPr>
              <a:t>目录</a:t>
            </a:r>
          </a:p>
        </p:txBody>
      </p:sp>
      <p:pic>
        <p:nvPicPr>
          <p:cNvPr id="6150" name="图片 12">
            <a:extLst>
              <a:ext uri="{FF2B5EF4-FFF2-40B4-BE49-F238E27FC236}">
                <a16:creationId xmlns:a16="http://schemas.microsoft.com/office/drawing/2014/main" id="{945CB414-6B0A-48B1-9DF7-62A10D8ABA8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26188" y="5200650"/>
            <a:ext cx="5865812" cy="165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151" name="组合 38">
            <a:extLst>
              <a:ext uri="{FF2B5EF4-FFF2-40B4-BE49-F238E27FC236}">
                <a16:creationId xmlns:a16="http://schemas.microsoft.com/office/drawing/2014/main" id="{B5EE75B6-EEA8-4F8E-B1C7-2422CA52E48A}"/>
              </a:ext>
            </a:extLst>
          </p:cNvPr>
          <p:cNvGrpSpPr>
            <a:grpSpLocks/>
          </p:cNvGrpSpPr>
          <p:nvPr/>
        </p:nvGrpSpPr>
        <p:grpSpPr bwMode="auto">
          <a:xfrm>
            <a:off x="9568005" y="2438026"/>
            <a:ext cx="1277938" cy="1277938"/>
            <a:chOff x="9444839" y="2234042"/>
            <a:chExt cx="1607262" cy="1607262"/>
          </a:xfrm>
        </p:grpSpPr>
        <p:sp>
          <p:nvSpPr>
            <p:cNvPr id="29" name="椭圆 28">
              <a:extLst>
                <a:ext uri="{FF2B5EF4-FFF2-40B4-BE49-F238E27FC236}">
                  <a16:creationId xmlns:a16="http://schemas.microsoft.com/office/drawing/2014/main" id="{59C8E883-5CE3-4987-B2C7-E51D8D70E2BD}"/>
                </a:ext>
              </a:extLst>
            </p:cNvPr>
            <p:cNvSpPr/>
            <p:nvPr/>
          </p:nvSpPr>
          <p:spPr>
            <a:xfrm>
              <a:off x="9444839" y="2234042"/>
              <a:ext cx="1607262" cy="1607262"/>
            </a:xfrm>
            <a:prstGeom prst="ellipse">
              <a:avLst/>
            </a:prstGeom>
            <a:solidFill>
              <a:srgbClr val="4B649F"/>
            </a:solidFill>
            <a:ln w="19050">
              <a:solidFill>
                <a:srgbClr val="4B649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sp>
          <p:nvSpPr>
            <p:cNvPr id="34" name="椭圆 33">
              <a:extLst>
                <a:ext uri="{FF2B5EF4-FFF2-40B4-BE49-F238E27FC236}">
                  <a16:creationId xmlns:a16="http://schemas.microsoft.com/office/drawing/2014/main" id="{AC0EB983-E5B9-4168-928B-DE167B279D07}"/>
                </a:ext>
              </a:extLst>
            </p:cNvPr>
            <p:cNvSpPr/>
            <p:nvPr/>
          </p:nvSpPr>
          <p:spPr>
            <a:xfrm>
              <a:off x="9554653" y="2343856"/>
              <a:ext cx="1387635" cy="1387635"/>
            </a:xfrm>
            <a:prstGeom prst="ellipse">
              <a:avLst/>
            </a:prstGeom>
            <a:solidFill>
              <a:schemeClr val="bg1"/>
            </a:solidFill>
            <a:ln w="19050">
              <a:solidFill>
                <a:srgbClr val="4B649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sp>
          <p:nvSpPr>
            <p:cNvPr id="20" name="KSO_Shape">
              <a:extLst>
                <a:ext uri="{FF2B5EF4-FFF2-40B4-BE49-F238E27FC236}">
                  <a16:creationId xmlns:a16="http://schemas.microsoft.com/office/drawing/2014/main" id="{1AF8803F-51BD-4052-A23E-EB4BDEF3654C}"/>
                </a:ext>
              </a:extLst>
            </p:cNvPr>
            <p:cNvSpPr/>
            <p:nvPr/>
          </p:nvSpPr>
          <p:spPr bwMode="auto">
            <a:xfrm>
              <a:off x="9828186" y="2675291"/>
              <a:ext cx="840568" cy="724764"/>
            </a:xfrm>
            <a:custGeom>
              <a:avLst/>
              <a:gdLst>
                <a:gd name="T0" fmla="*/ 1814848 w 5325"/>
                <a:gd name="T1" fmla="*/ 1012065 h 4595"/>
                <a:gd name="T2" fmla="*/ 90510 w 5325"/>
                <a:gd name="T3" fmla="*/ 0 h 4595"/>
                <a:gd name="T4" fmla="*/ 0 w 5325"/>
                <a:gd name="T5" fmla="*/ 1012065 h 4595"/>
                <a:gd name="T6" fmla="*/ 459346 w 5325"/>
                <a:gd name="T7" fmla="*/ 1169473 h 4595"/>
                <a:gd name="T8" fmla="*/ 502276 w 5325"/>
                <a:gd name="T9" fmla="*/ 1643845 h 4595"/>
                <a:gd name="T10" fmla="*/ 630349 w 5325"/>
                <a:gd name="T11" fmla="*/ 1169473 h 4595"/>
                <a:gd name="T12" fmla="*/ 1275366 w 5325"/>
                <a:gd name="T13" fmla="*/ 1169473 h 4595"/>
                <a:gd name="T14" fmla="*/ 1403439 w 5325"/>
                <a:gd name="T15" fmla="*/ 1643845 h 4595"/>
                <a:gd name="T16" fmla="*/ 1446011 w 5325"/>
                <a:gd name="T17" fmla="*/ 1169473 h 4595"/>
                <a:gd name="T18" fmla="*/ 1905000 w 5325"/>
                <a:gd name="T19" fmla="*/ 1012065 h 4595"/>
                <a:gd name="T20" fmla="*/ 1653862 w 5325"/>
                <a:gd name="T21" fmla="*/ 977363 h 4595"/>
                <a:gd name="T22" fmla="*/ 1653504 w 5325"/>
                <a:gd name="T23" fmla="*/ 984518 h 4595"/>
                <a:gd name="T24" fmla="*/ 1651000 w 5325"/>
                <a:gd name="T25" fmla="*/ 990958 h 4595"/>
                <a:gd name="T26" fmla="*/ 1648138 w 5325"/>
                <a:gd name="T27" fmla="*/ 996682 h 4595"/>
                <a:gd name="T28" fmla="*/ 1643845 w 5325"/>
                <a:gd name="T29" fmla="*/ 1002048 h 4595"/>
                <a:gd name="T30" fmla="*/ 1638837 w 5325"/>
                <a:gd name="T31" fmla="*/ 1005983 h 4595"/>
                <a:gd name="T32" fmla="*/ 1632755 w 5325"/>
                <a:gd name="T33" fmla="*/ 1009561 h 4595"/>
                <a:gd name="T34" fmla="*/ 1626673 w 5325"/>
                <a:gd name="T35" fmla="*/ 1011349 h 4595"/>
                <a:gd name="T36" fmla="*/ 1619518 w 5325"/>
                <a:gd name="T37" fmla="*/ 1012065 h 4595"/>
                <a:gd name="T38" fmla="*/ 1149439 w 5325"/>
                <a:gd name="T39" fmla="*/ 1012065 h 4595"/>
                <a:gd name="T40" fmla="*/ 1142642 w 5325"/>
                <a:gd name="T41" fmla="*/ 1011349 h 4595"/>
                <a:gd name="T42" fmla="*/ 1135845 w 5325"/>
                <a:gd name="T43" fmla="*/ 1009561 h 4595"/>
                <a:gd name="T44" fmla="*/ 1130121 w 5325"/>
                <a:gd name="T45" fmla="*/ 1005983 h 4595"/>
                <a:gd name="T46" fmla="*/ 1125470 w 5325"/>
                <a:gd name="T47" fmla="*/ 1002048 h 4595"/>
                <a:gd name="T48" fmla="*/ 1120820 w 5325"/>
                <a:gd name="T49" fmla="*/ 996682 h 4595"/>
                <a:gd name="T50" fmla="*/ 1117958 w 5325"/>
                <a:gd name="T51" fmla="*/ 990958 h 4595"/>
                <a:gd name="T52" fmla="*/ 1115811 w 5325"/>
                <a:gd name="T53" fmla="*/ 984518 h 4595"/>
                <a:gd name="T54" fmla="*/ 1115454 w 5325"/>
                <a:gd name="T55" fmla="*/ 977363 h 4595"/>
                <a:gd name="T56" fmla="*/ 1115454 w 5325"/>
                <a:gd name="T57" fmla="*/ 731592 h 4595"/>
                <a:gd name="T58" fmla="*/ 1115811 w 5325"/>
                <a:gd name="T59" fmla="*/ 724437 h 4595"/>
                <a:gd name="T60" fmla="*/ 1117958 w 5325"/>
                <a:gd name="T61" fmla="*/ 718355 h 4595"/>
                <a:gd name="T62" fmla="*/ 1120820 w 5325"/>
                <a:gd name="T63" fmla="*/ 712273 h 4595"/>
                <a:gd name="T64" fmla="*/ 1125470 w 5325"/>
                <a:gd name="T65" fmla="*/ 707265 h 4595"/>
                <a:gd name="T66" fmla="*/ 1130121 w 5325"/>
                <a:gd name="T67" fmla="*/ 702972 h 4595"/>
                <a:gd name="T68" fmla="*/ 1135845 w 5325"/>
                <a:gd name="T69" fmla="*/ 699752 h 4595"/>
                <a:gd name="T70" fmla="*/ 1142642 w 5325"/>
                <a:gd name="T71" fmla="*/ 697606 h 4595"/>
                <a:gd name="T72" fmla="*/ 1149439 w 5325"/>
                <a:gd name="T73" fmla="*/ 697248 h 4595"/>
                <a:gd name="T74" fmla="*/ 1619518 w 5325"/>
                <a:gd name="T75" fmla="*/ 697248 h 4595"/>
                <a:gd name="T76" fmla="*/ 1626673 w 5325"/>
                <a:gd name="T77" fmla="*/ 697606 h 4595"/>
                <a:gd name="T78" fmla="*/ 1632755 w 5325"/>
                <a:gd name="T79" fmla="*/ 699752 h 4595"/>
                <a:gd name="T80" fmla="*/ 1638837 w 5325"/>
                <a:gd name="T81" fmla="*/ 702972 h 4595"/>
                <a:gd name="T82" fmla="*/ 1643845 w 5325"/>
                <a:gd name="T83" fmla="*/ 707265 h 4595"/>
                <a:gd name="T84" fmla="*/ 1648138 w 5325"/>
                <a:gd name="T85" fmla="*/ 712273 h 4595"/>
                <a:gd name="T86" fmla="*/ 1651000 w 5325"/>
                <a:gd name="T87" fmla="*/ 718355 h 4595"/>
                <a:gd name="T88" fmla="*/ 1653504 w 5325"/>
                <a:gd name="T89" fmla="*/ 724437 h 4595"/>
                <a:gd name="T90" fmla="*/ 1653862 w 5325"/>
                <a:gd name="T91" fmla="*/ 731592 h 4595"/>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5325" h="4595">
                  <a:moveTo>
                    <a:pt x="5325" y="2829"/>
                  </a:moveTo>
                  <a:lnTo>
                    <a:pt x="5073" y="2829"/>
                  </a:lnTo>
                  <a:lnTo>
                    <a:pt x="5073" y="0"/>
                  </a:lnTo>
                  <a:lnTo>
                    <a:pt x="253" y="0"/>
                  </a:lnTo>
                  <a:lnTo>
                    <a:pt x="253" y="2829"/>
                  </a:lnTo>
                  <a:lnTo>
                    <a:pt x="0" y="2829"/>
                  </a:lnTo>
                  <a:lnTo>
                    <a:pt x="0" y="3269"/>
                  </a:lnTo>
                  <a:lnTo>
                    <a:pt x="1284" y="3269"/>
                  </a:lnTo>
                  <a:lnTo>
                    <a:pt x="926" y="4595"/>
                  </a:lnTo>
                  <a:lnTo>
                    <a:pt x="1404" y="4595"/>
                  </a:lnTo>
                  <a:lnTo>
                    <a:pt x="1762" y="3269"/>
                  </a:lnTo>
                  <a:lnTo>
                    <a:pt x="3565" y="3269"/>
                  </a:lnTo>
                  <a:lnTo>
                    <a:pt x="3764" y="4009"/>
                  </a:lnTo>
                  <a:lnTo>
                    <a:pt x="3923" y="4595"/>
                  </a:lnTo>
                  <a:lnTo>
                    <a:pt x="4400" y="4595"/>
                  </a:lnTo>
                  <a:lnTo>
                    <a:pt x="4042" y="3269"/>
                  </a:lnTo>
                  <a:lnTo>
                    <a:pt x="5325" y="3269"/>
                  </a:lnTo>
                  <a:lnTo>
                    <a:pt x="5325" y="2829"/>
                  </a:lnTo>
                  <a:close/>
                  <a:moveTo>
                    <a:pt x="4623" y="2732"/>
                  </a:moveTo>
                  <a:lnTo>
                    <a:pt x="4623" y="2732"/>
                  </a:lnTo>
                  <a:lnTo>
                    <a:pt x="4623" y="2742"/>
                  </a:lnTo>
                  <a:lnTo>
                    <a:pt x="4622" y="2752"/>
                  </a:lnTo>
                  <a:lnTo>
                    <a:pt x="4619" y="2760"/>
                  </a:lnTo>
                  <a:lnTo>
                    <a:pt x="4615" y="2770"/>
                  </a:lnTo>
                  <a:lnTo>
                    <a:pt x="4612" y="2779"/>
                  </a:lnTo>
                  <a:lnTo>
                    <a:pt x="4607" y="2786"/>
                  </a:lnTo>
                  <a:lnTo>
                    <a:pt x="4601" y="2794"/>
                  </a:lnTo>
                  <a:lnTo>
                    <a:pt x="4595" y="2801"/>
                  </a:lnTo>
                  <a:lnTo>
                    <a:pt x="4588" y="2807"/>
                  </a:lnTo>
                  <a:lnTo>
                    <a:pt x="4581" y="2812"/>
                  </a:lnTo>
                  <a:lnTo>
                    <a:pt x="4573" y="2817"/>
                  </a:lnTo>
                  <a:lnTo>
                    <a:pt x="4564" y="2822"/>
                  </a:lnTo>
                  <a:lnTo>
                    <a:pt x="4555" y="2824"/>
                  </a:lnTo>
                  <a:lnTo>
                    <a:pt x="4547" y="2827"/>
                  </a:lnTo>
                  <a:lnTo>
                    <a:pt x="4537" y="2828"/>
                  </a:lnTo>
                  <a:lnTo>
                    <a:pt x="4527" y="2829"/>
                  </a:lnTo>
                  <a:lnTo>
                    <a:pt x="3213" y="2829"/>
                  </a:lnTo>
                  <a:lnTo>
                    <a:pt x="3203" y="2828"/>
                  </a:lnTo>
                  <a:lnTo>
                    <a:pt x="3194" y="2827"/>
                  </a:lnTo>
                  <a:lnTo>
                    <a:pt x="3185" y="2824"/>
                  </a:lnTo>
                  <a:lnTo>
                    <a:pt x="3175" y="2822"/>
                  </a:lnTo>
                  <a:lnTo>
                    <a:pt x="3168" y="2817"/>
                  </a:lnTo>
                  <a:lnTo>
                    <a:pt x="3159" y="2812"/>
                  </a:lnTo>
                  <a:lnTo>
                    <a:pt x="3152" y="2807"/>
                  </a:lnTo>
                  <a:lnTo>
                    <a:pt x="3146" y="2801"/>
                  </a:lnTo>
                  <a:lnTo>
                    <a:pt x="3140" y="2794"/>
                  </a:lnTo>
                  <a:lnTo>
                    <a:pt x="3133" y="2786"/>
                  </a:lnTo>
                  <a:lnTo>
                    <a:pt x="3129" y="2779"/>
                  </a:lnTo>
                  <a:lnTo>
                    <a:pt x="3125" y="2770"/>
                  </a:lnTo>
                  <a:lnTo>
                    <a:pt x="3121" y="2760"/>
                  </a:lnTo>
                  <a:lnTo>
                    <a:pt x="3119" y="2752"/>
                  </a:lnTo>
                  <a:lnTo>
                    <a:pt x="3118" y="2742"/>
                  </a:lnTo>
                  <a:lnTo>
                    <a:pt x="3118" y="2732"/>
                  </a:lnTo>
                  <a:lnTo>
                    <a:pt x="3118" y="2045"/>
                  </a:lnTo>
                  <a:lnTo>
                    <a:pt x="3118" y="2035"/>
                  </a:lnTo>
                  <a:lnTo>
                    <a:pt x="3119" y="2025"/>
                  </a:lnTo>
                  <a:lnTo>
                    <a:pt x="3121" y="2016"/>
                  </a:lnTo>
                  <a:lnTo>
                    <a:pt x="3125" y="2008"/>
                  </a:lnTo>
                  <a:lnTo>
                    <a:pt x="3129" y="1999"/>
                  </a:lnTo>
                  <a:lnTo>
                    <a:pt x="3133" y="1991"/>
                  </a:lnTo>
                  <a:lnTo>
                    <a:pt x="3140" y="1983"/>
                  </a:lnTo>
                  <a:lnTo>
                    <a:pt x="3146" y="1977"/>
                  </a:lnTo>
                  <a:lnTo>
                    <a:pt x="3152" y="1971"/>
                  </a:lnTo>
                  <a:lnTo>
                    <a:pt x="3159" y="1965"/>
                  </a:lnTo>
                  <a:lnTo>
                    <a:pt x="3168" y="1960"/>
                  </a:lnTo>
                  <a:lnTo>
                    <a:pt x="3175" y="1956"/>
                  </a:lnTo>
                  <a:lnTo>
                    <a:pt x="3185" y="1953"/>
                  </a:lnTo>
                  <a:lnTo>
                    <a:pt x="3194" y="1950"/>
                  </a:lnTo>
                  <a:lnTo>
                    <a:pt x="3203" y="1949"/>
                  </a:lnTo>
                  <a:lnTo>
                    <a:pt x="3213" y="1949"/>
                  </a:lnTo>
                  <a:lnTo>
                    <a:pt x="4527" y="1949"/>
                  </a:lnTo>
                  <a:lnTo>
                    <a:pt x="4537" y="1949"/>
                  </a:lnTo>
                  <a:lnTo>
                    <a:pt x="4547" y="1950"/>
                  </a:lnTo>
                  <a:lnTo>
                    <a:pt x="4555" y="1953"/>
                  </a:lnTo>
                  <a:lnTo>
                    <a:pt x="4564" y="1956"/>
                  </a:lnTo>
                  <a:lnTo>
                    <a:pt x="4573" y="1960"/>
                  </a:lnTo>
                  <a:lnTo>
                    <a:pt x="4581" y="1965"/>
                  </a:lnTo>
                  <a:lnTo>
                    <a:pt x="4588" y="1971"/>
                  </a:lnTo>
                  <a:lnTo>
                    <a:pt x="4595" y="1977"/>
                  </a:lnTo>
                  <a:lnTo>
                    <a:pt x="4601" y="1983"/>
                  </a:lnTo>
                  <a:lnTo>
                    <a:pt x="4607" y="1991"/>
                  </a:lnTo>
                  <a:lnTo>
                    <a:pt x="4612" y="1999"/>
                  </a:lnTo>
                  <a:lnTo>
                    <a:pt x="4615" y="2008"/>
                  </a:lnTo>
                  <a:lnTo>
                    <a:pt x="4619" y="2016"/>
                  </a:lnTo>
                  <a:lnTo>
                    <a:pt x="4622" y="2025"/>
                  </a:lnTo>
                  <a:lnTo>
                    <a:pt x="4623" y="2035"/>
                  </a:lnTo>
                  <a:lnTo>
                    <a:pt x="4623" y="2045"/>
                  </a:lnTo>
                  <a:lnTo>
                    <a:pt x="4623" y="2732"/>
                  </a:lnTo>
                  <a:close/>
                </a:path>
              </a:pathLst>
            </a:custGeom>
            <a:solidFill>
              <a:srgbClr val="4B649F"/>
            </a:solidFill>
            <a:ln>
              <a:noFill/>
            </a:ln>
          </p:spPr>
          <p:txBody>
            <a:bodyPr bIns="720000"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algn="ctr">
                <a:defRPr/>
              </a:pPr>
              <a:endParaRPr lang="zh-CN" altLang="en-US" noProof="1">
                <a:solidFill>
                  <a:srgbClr val="FFFFFF"/>
                </a:solidFill>
              </a:endParaRPr>
            </a:p>
          </p:txBody>
        </p:sp>
      </p:grpSp>
      <p:grpSp>
        <p:nvGrpSpPr>
          <p:cNvPr id="6152" name="组合 36">
            <a:extLst>
              <a:ext uri="{FF2B5EF4-FFF2-40B4-BE49-F238E27FC236}">
                <a16:creationId xmlns:a16="http://schemas.microsoft.com/office/drawing/2014/main" id="{C5610FEF-674A-4B07-AB6C-DCE4CE5FC1CE}"/>
              </a:ext>
            </a:extLst>
          </p:cNvPr>
          <p:cNvGrpSpPr>
            <a:grpSpLocks/>
          </p:cNvGrpSpPr>
          <p:nvPr/>
        </p:nvGrpSpPr>
        <p:grpSpPr bwMode="auto">
          <a:xfrm>
            <a:off x="5410343" y="2438026"/>
            <a:ext cx="1277937" cy="1277938"/>
            <a:chOff x="5288161" y="2234042"/>
            <a:chExt cx="1607262" cy="1607262"/>
          </a:xfrm>
        </p:grpSpPr>
        <p:sp>
          <p:nvSpPr>
            <p:cNvPr id="27" name="椭圆 26">
              <a:extLst>
                <a:ext uri="{FF2B5EF4-FFF2-40B4-BE49-F238E27FC236}">
                  <a16:creationId xmlns:a16="http://schemas.microsoft.com/office/drawing/2014/main" id="{1BFE5104-EA71-420C-8436-566277FBE7D8}"/>
                </a:ext>
              </a:extLst>
            </p:cNvPr>
            <p:cNvSpPr/>
            <p:nvPr/>
          </p:nvSpPr>
          <p:spPr>
            <a:xfrm>
              <a:off x="5288161" y="2234042"/>
              <a:ext cx="1607262" cy="1607262"/>
            </a:xfrm>
            <a:prstGeom prst="ellipse">
              <a:avLst/>
            </a:prstGeom>
            <a:solidFill>
              <a:srgbClr val="4B649F"/>
            </a:solidFill>
            <a:ln w="19050">
              <a:solidFill>
                <a:srgbClr val="4B649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sp>
          <p:nvSpPr>
            <p:cNvPr id="32" name="椭圆 31">
              <a:extLst>
                <a:ext uri="{FF2B5EF4-FFF2-40B4-BE49-F238E27FC236}">
                  <a16:creationId xmlns:a16="http://schemas.microsoft.com/office/drawing/2014/main" id="{6139F3D2-2611-49AC-9A98-AFA066A54187}"/>
                </a:ext>
              </a:extLst>
            </p:cNvPr>
            <p:cNvSpPr/>
            <p:nvPr/>
          </p:nvSpPr>
          <p:spPr>
            <a:xfrm>
              <a:off x="5397973" y="2335869"/>
              <a:ext cx="1387637" cy="1387635"/>
            </a:xfrm>
            <a:prstGeom prst="ellipse">
              <a:avLst/>
            </a:prstGeom>
            <a:solidFill>
              <a:schemeClr val="bg1"/>
            </a:solidFill>
            <a:ln w="19050">
              <a:solidFill>
                <a:srgbClr val="4B649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sp>
          <p:nvSpPr>
            <p:cNvPr id="6177" name="KSO_Shape">
              <a:extLst>
                <a:ext uri="{FF2B5EF4-FFF2-40B4-BE49-F238E27FC236}">
                  <a16:creationId xmlns:a16="http://schemas.microsoft.com/office/drawing/2014/main" id="{6EF4C324-1C41-44B1-BF07-B40AE5CB03CD}"/>
                </a:ext>
              </a:extLst>
            </p:cNvPr>
            <p:cNvSpPr>
              <a:spLocks noChangeArrowheads="1"/>
            </p:cNvSpPr>
            <p:nvPr/>
          </p:nvSpPr>
          <p:spPr bwMode="auto">
            <a:xfrm>
              <a:off x="5547153" y="2697761"/>
              <a:ext cx="1089278" cy="662788"/>
            </a:xfrm>
            <a:custGeom>
              <a:avLst/>
              <a:gdLst>
                <a:gd name="T0" fmla="*/ 233884419 w 3931"/>
                <a:gd name="T1" fmla="*/ 98811106 h 2392"/>
                <a:gd name="T2" fmla="*/ 155641505 w 3931"/>
                <a:gd name="T3" fmla="*/ 65259680 h 2392"/>
                <a:gd name="T4" fmla="*/ 67570151 w 3931"/>
                <a:gd name="T5" fmla="*/ 98811106 h 2392"/>
                <a:gd name="T6" fmla="*/ 42999187 w 3931"/>
                <a:gd name="T7" fmla="*/ 88599682 h 2392"/>
                <a:gd name="T8" fmla="*/ 42999187 w 3931"/>
                <a:gd name="T9" fmla="*/ 118696132 h 2392"/>
                <a:gd name="T10" fmla="*/ 49679224 w 3931"/>
                <a:gd name="T11" fmla="*/ 127909217 h 2392"/>
                <a:gd name="T12" fmla="*/ 42845674 w 3931"/>
                <a:gd name="T13" fmla="*/ 137122303 h 2392"/>
                <a:gd name="T14" fmla="*/ 50140040 w 3931"/>
                <a:gd name="T15" fmla="*/ 169521885 h 2392"/>
                <a:gd name="T16" fmla="*/ 28640447 w 3931"/>
                <a:gd name="T17" fmla="*/ 169521885 h 2392"/>
                <a:gd name="T18" fmla="*/ 36011847 w 3931"/>
                <a:gd name="T19" fmla="*/ 136968798 h 2392"/>
                <a:gd name="T20" fmla="*/ 30022619 w 3931"/>
                <a:gd name="T21" fmla="*/ 127909217 h 2392"/>
                <a:gd name="T22" fmla="*/ 35781300 w 3931"/>
                <a:gd name="T23" fmla="*/ 118926389 h 2392"/>
                <a:gd name="T24" fmla="*/ 35781300 w 3931"/>
                <a:gd name="T25" fmla="*/ 85605499 h 2392"/>
                <a:gd name="T26" fmla="*/ 0 w 3931"/>
                <a:gd name="T27" fmla="*/ 70634026 h 2392"/>
                <a:gd name="T28" fmla="*/ 157407460 w 3931"/>
                <a:gd name="T29" fmla="*/ 0 h 2392"/>
                <a:gd name="T30" fmla="*/ 301838352 w 3931"/>
                <a:gd name="T31" fmla="*/ 71555335 h 2392"/>
                <a:gd name="T32" fmla="*/ 233884419 w 3931"/>
                <a:gd name="T33" fmla="*/ 98811106 h 2392"/>
                <a:gd name="T34" fmla="*/ 153875273 w 3931"/>
                <a:gd name="T35" fmla="*/ 82304027 h 2392"/>
                <a:gd name="T36" fmla="*/ 224900577 w 3931"/>
                <a:gd name="T37" fmla="*/ 106411833 h 2392"/>
                <a:gd name="T38" fmla="*/ 224900577 w 3931"/>
                <a:gd name="T39" fmla="*/ 164838590 h 2392"/>
                <a:gd name="T40" fmla="*/ 150266607 w 3931"/>
                <a:gd name="T41" fmla="*/ 183648801 h 2392"/>
                <a:gd name="T42" fmla="*/ 84385655 w 3931"/>
                <a:gd name="T43" fmla="*/ 164838590 h 2392"/>
                <a:gd name="T44" fmla="*/ 84385655 w 3931"/>
                <a:gd name="T45" fmla="*/ 106411833 h 2392"/>
                <a:gd name="T46" fmla="*/ 153875273 w 3931"/>
                <a:gd name="T47" fmla="*/ 82304027 h 2392"/>
                <a:gd name="T48" fmla="*/ 152953917 w 3931"/>
                <a:gd name="T49" fmla="*/ 172900109 h 2392"/>
                <a:gd name="T50" fmla="*/ 210234810 w 3931"/>
                <a:gd name="T51" fmla="*/ 158619688 h 2392"/>
                <a:gd name="T52" fmla="*/ 152953917 w 3931"/>
                <a:gd name="T53" fmla="*/ 144262514 h 2392"/>
                <a:gd name="T54" fmla="*/ 95749781 w 3931"/>
                <a:gd name="T55" fmla="*/ 158619688 h 2392"/>
                <a:gd name="T56" fmla="*/ 152953917 w 3931"/>
                <a:gd name="T57" fmla="*/ 172900109 h 2392"/>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3931"/>
                <a:gd name="T88" fmla="*/ 0 h 2392"/>
                <a:gd name="T89" fmla="*/ 3931 w 3931"/>
                <a:gd name="T90" fmla="*/ 2392 h 2392"/>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3931" h="2392">
                  <a:moveTo>
                    <a:pt x="3046" y="1287"/>
                  </a:moveTo>
                  <a:cubicBezTo>
                    <a:pt x="3046" y="1287"/>
                    <a:pt x="2618" y="850"/>
                    <a:pt x="2027" y="850"/>
                  </a:cubicBezTo>
                  <a:cubicBezTo>
                    <a:pt x="1450" y="850"/>
                    <a:pt x="880" y="1287"/>
                    <a:pt x="880" y="1287"/>
                  </a:cubicBezTo>
                  <a:cubicBezTo>
                    <a:pt x="560" y="1154"/>
                    <a:pt x="560" y="1154"/>
                    <a:pt x="560" y="1154"/>
                  </a:cubicBezTo>
                  <a:cubicBezTo>
                    <a:pt x="560" y="1546"/>
                    <a:pt x="560" y="1546"/>
                    <a:pt x="560" y="1546"/>
                  </a:cubicBezTo>
                  <a:cubicBezTo>
                    <a:pt x="610" y="1563"/>
                    <a:pt x="647" y="1610"/>
                    <a:pt x="647" y="1666"/>
                  </a:cubicBezTo>
                  <a:cubicBezTo>
                    <a:pt x="647" y="1723"/>
                    <a:pt x="609" y="1769"/>
                    <a:pt x="558" y="1786"/>
                  </a:cubicBezTo>
                  <a:cubicBezTo>
                    <a:pt x="653" y="2208"/>
                    <a:pt x="653" y="2208"/>
                    <a:pt x="653" y="2208"/>
                  </a:cubicBezTo>
                  <a:cubicBezTo>
                    <a:pt x="373" y="2208"/>
                    <a:pt x="373" y="2208"/>
                    <a:pt x="373" y="2208"/>
                  </a:cubicBezTo>
                  <a:cubicBezTo>
                    <a:pt x="469" y="1784"/>
                    <a:pt x="469" y="1784"/>
                    <a:pt x="469" y="1784"/>
                  </a:cubicBezTo>
                  <a:cubicBezTo>
                    <a:pt x="423" y="1764"/>
                    <a:pt x="391" y="1719"/>
                    <a:pt x="391" y="1666"/>
                  </a:cubicBezTo>
                  <a:cubicBezTo>
                    <a:pt x="391" y="1614"/>
                    <a:pt x="422" y="1570"/>
                    <a:pt x="466" y="1549"/>
                  </a:cubicBezTo>
                  <a:cubicBezTo>
                    <a:pt x="466" y="1115"/>
                    <a:pt x="466" y="1115"/>
                    <a:pt x="466" y="1115"/>
                  </a:cubicBezTo>
                  <a:cubicBezTo>
                    <a:pt x="0" y="920"/>
                    <a:pt x="0" y="920"/>
                    <a:pt x="0" y="920"/>
                  </a:cubicBezTo>
                  <a:cubicBezTo>
                    <a:pt x="2050" y="0"/>
                    <a:pt x="2050" y="0"/>
                    <a:pt x="2050" y="0"/>
                  </a:cubicBezTo>
                  <a:cubicBezTo>
                    <a:pt x="3931" y="932"/>
                    <a:pt x="3931" y="932"/>
                    <a:pt x="3931" y="932"/>
                  </a:cubicBezTo>
                  <a:lnTo>
                    <a:pt x="3046" y="1287"/>
                  </a:lnTo>
                  <a:close/>
                  <a:moveTo>
                    <a:pt x="2004" y="1072"/>
                  </a:moveTo>
                  <a:cubicBezTo>
                    <a:pt x="2598" y="1072"/>
                    <a:pt x="2929" y="1386"/>
                    <a:pt x="2929" y="1386"/>
                  </a:cubicBezTo>
                  <a:cubicBezTo>
                    <a:pt x="2929" y="2147"/>
                    <a:pt x="2929" y="2147"/>
                    <a:pt x="2929" y="2147"/>
                  </a:cubicBezTo>
                  <a:cubicBezTo>
                    <a:pt x="2929" y="2147"/>
                    <a:pt x="2586" y="2392"/>
                    <a:pt x="1957" y="2392"/>
                  </a:cubicBezTo>
                  <a:cubicBezTo>
                    <a:pt x="1328" y="2392"/>
                    <a:pt x="1099" y="2147"/>
                    <a:pt x="1099" y="2147"/>
                  </a:cubicBezTo>
                  <a:cubicBezTo>
                    <a:pt x="1099" y="1386"/>
                    <a:pt x="1099" y="1386"/>
                    <a:pt x="1099" y="1386"/>
                  </a:cubicBezTo>
                  <a:cubicBezTo>
                    <a:pt x="1099" y="1386"/>
                    <a:pt x="1410" y="1072"/>
                    <a:pt x="2004" y="1072"/>
                  </a:cubicBezTo>
                  <a:close/>
                  <a:moveTo>
                    <a:pt x="1992" y="2252"/>
                  </a:moveTo>
                  <a:cubicBezTo>
                    <a:pt x="2404" y="2252"/>
                    <a:pt x="2738" y="2168"/>
                    <a:pt x="2738" y="2066"/>
                  </a:cubicBezTo>
                  <a:cubicBezTo>
                    <a:pt x="2738" y="1963"/>
                    <a:pt x="2404" y="1879"/>
                    <a:pt x="1992" y="1879"/>
                  </a:cubicBezTo>
                  <a:cubicBezTo>
                    <a:pt x="1581" y="1879"/>
                    <a:pt x="1247" y="1963"/>
                    <a:pt x="1247" y="2066"/>
                  </a:cubicBezTo>
                  <a:cubicBezTo>
                    <a:pt x="1247" y="2168"/>
                    <a:pt x="1581" y="2252"/>
                    <a:pt x="1992" y="2252"/>
                  </a:cubicBezTo>
                  <a:close/>
                </a:path>
              </a:pathLst>
            </a:custGeom>
            <a:solidFill>
              <a:srgbClr val="4B649F"/>
            </a:solidFill>
            <a:ln>
              <a:noFill/>
            </a:ln>
            <a:extLst>
              <a:ext uri="{91240B29-F687-4F45-9708-019B960494DF}">
                <a14:hiddenLine xmlns:a14="http://schemas.microsoft.com/office/drawing/2010/main" w="9525">
                  <a:solidFill>
                    <a:srgbClr val="000000"/>
                  </a:solidFill>
                  <a:round/>
                  <a:headEnd/>
                  <a:tailEnd/>
                </a14:hiddenLine>
              </a:ext>
            </a:extLst>
          </p:spPr>
          <p:txBody>
            <a:bodyPr anchor="ctr" anchorCtr="1"/>
            <a:lstStyle/>
            <a:p>
              <a:endParaRPr lang="zh-CN" altLang="en-US"/>
            </a:p>
          </p:txBody>
        </p:sp>
      </p:grpSp>
      <p:grpSp>
        <p:nvGrpSpPr>
          <p:cNvPr id="6153" name="组合 37">
            <a:extLst>
              <a:ext uri="{FF2B5EF4-FFF2-40B4-BE49-F238E27FC236}">
                <a16:creationId xmlns:a16="http://schemas.microsoft.com/office/drawing/2014/main" id="{A96F4A95-0490-4746-8987-CE2D519A9FCF}"/>
              </a:ext>
            </a:extLst>
          </p:cNvPr>
          <p:cNvGrpSpPr>
            <a:grpSpLocks/>
          </p:cNvGrpSpPr>
          <p:nvPr/>
        </p:nvGrpSpPr>
        <p:grpSpPr bwMode="auto">
          <a:xfrm>
            <a:off x="7489968" y="2438026"/>
            <a:ext cx="1277937" cy="1277938"/>
            <a:chOff x="7366499" y="2234042"/>
            <a:chExt cx="1607262" cy="1607262"/>
          </a:xfrm>
        </p:grpSpPr>
        <p:sp>
          <p:nvSpPr>
            <p:cNvPr id="28" name="椭圆 27">
              <a:extLst>
                <a:ext uri="{FF2B5EF4-FFF2-40B4-BE49-F238E27FC236}">
                  <a16:creationId xmlns:a16="http://schemas.microsoft.com/office/drawing/2014/main" id="{25C69481-FE16-4CE9-9C73-F1015B476E96}"/>
                </a:ext>
              </a:extLst>
            </p:cNvPr>
            <p:cNvSpPr/>
            <p:nvPr/>
          </p:nvSpPr>
          <p:spPr>
            <a:xfrm>
              <a:off x="7366499" y="2234042"/>
              <a:ext cx="1607262" cy="1607262"/>
            </a:xfrm>
            <a:prstGeom prst="ellipse">
              <a:avLst/>
            </a:prstGeom>
            <a:solidFill>
              <a:srgbClr val="4B649F"/>
            </a:solidFill>
            <a:ln w="19050">
              <a:solidFill>
                <a:srgbClr val="4B649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sp>
          <p:nvSpPr>
            <p:cNvPr id="33" name="椭圆 32">
              <a:extLst>
                <a:ext uri="{FF2B5EF4-FFF2-40B4-BE49-F238E27FC236}">
                  <a16:creationId xmlns:a16="http://schemas.microsoft.com/office/drawing/2014/main" id="{2A25AB88-7437-4CF6-B220-93AC06F40246}"/>
                </a:ext>
              </a:extLst>
            </p:cNvPr>
            <p:cNvSpPr/>
            <p:nvPr/>
          </p:nvSpPr>
          <p:spPr>
            <a:xfrm>
              <a:off x="7476311" y="2343856"/>
              <a:ext cx="1387637" cy="1387635"/>
            </a:xfrm>
            <a:prstGeom prst="ellipse">
              <a:avLst/>
            </a:prstGeom>
            <a:solidFill>
              <a:schemeClr val="bg1"/>
            </a:solidFill>
            <a:ln w="19050">
              <a:solidFill>
                <a:srgbClr val="4B649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sp>
          <p:nvSpPr>
            <p:cNvPr id="6174" name="KSO_Shape">
              <a:extLst>
                <a:ext uri="{FF2B5EF4-FFF2-40B4-BE49-F238E27FC236}">
                  <a16:creationId xmlns:a16="http://schemas.microsoft.com/office/drawing/2014/main" id="{CA24E87E-C37E-4EA2-9780-4DF46D94B460}"/>
                </a:ext>
              </a:extLst>
            </p:cNvPr>
            <p:cNvSpPr>
              <a:spLocks noChangeArrowheads="1"/>
            </p:cNvSpPr>
            <p:nvPr/>
          </p:nvSpPr>
          <p:spPr bwMode="auto">
            <a:xfrm>
              <a:off x="7767760" y="2635303"/>
              <a:ext cx="804740" cy="804740"/>
            </a:xfrm>
            <a:custGeom>
              <a:avLst/>
              <a:gdLst>
                <a:gd name="T0" fmla="*/ 161971600 w 3927"/>
                <a:gd name="T1" fmla="*/ 28205645 h 3928"/>
                <a:gd name="T2" fmla="*/ 154328721 w 3927"/>
                <a:gd name="T3" fmla="*/ 35760941 h 3928"/>
                <a:gd name="T4" fmla="*/ 128922135 w 3927"/>
                <a:gd name="T5" fmla="*/ 10535169 h 3928"/>
                <a:gd name="T6" fmla="*/ 136565218 w 3927"/>
                <a:gd name="T7" fmla="*/ 2938080 h 3928"/>
                <a:gd name="T8" fmla="*/ 146391776 w 3927"/>
                <a:gd name="T9" fmla="*/ 2644292 h 3928"/>
                <a:gd name="T10" fmla="*/ 162265667 w 3927"/>
                <a:gd name="T11" fmla="*/ 18384048 h 3928"/>
                <a:gd name="T12" fmla="*/ 161971600 w 3927"/>
                <a:gd name="T13" fmla="*/ 28205645 h 3928"/>
                <a:gd name="T14" fmla="*/ 94570987 w 3927"/>
                <a:gd name="T15" fmla="*/ 95152310 h 3928"/>
                <a:gd name="T16" fmla="*/ 69164401 w 3927"/>
                <a:gd name="T17" fmla="*/ 69884744 h 3928"/>
                <a:gd name="T18" fmla="*/ 125058686 w 3927"/>
                <a:gd name="T19" fmla="*/ 14354611 h 3928"/>
                <a:gd name="T20" fmla="*/ 150465273 w 3927"/>
                <a:gd name="T21" fmla="*/ 39622382 h 3928"/>
                <a:gd name="T22" fmla="*/ 94570987 w 3927"/>
                <a:gd name="T23" fmla="*/ 95152310 h 3928"/>
                <a:gd name="T24" fmla="*/ 91043410 w 3927"/>
                <a:gd name="T25" fmla="*/ 98636171 h 3928"/>
                <a:gd name="T26" fmla="*/ 55474394 w 3927"/>
                <a:gd name="T27" fmla="*/ 108751556 h 3928"/>
                <a:gd name="T28" fmla="*/ 65637029 w 3927"/>
                <a:gd name="T29" fmla="*/ 73410399 h 3928"/>
                <a:gd name="T30" fmla="*/ 91043410 w 3927"/>
                <a:gd name="T31" fmla="*/ 98636171 h 3928"/>
                <a:gd name="T32" fmla="*/ 32335507 w 3927"/>
                <a:gd name="T33" fmla="*/ 20776551 h 3928"/>
                <a:gd name="T34" fmla="*/ 16461820 w 3927"/>
                <a:gd name="T35" fmla="*/ 36684302 h 3928"/>
                <a:gd name="T36" fmla="*/ 16461820 w 3927"/>
                <a:gd name="T37" fmla="*/ 132550184 h 3928"/>
                <a:gd name="T38" fmla="*/ 32335507 w 3927"/>
                <a:gd name="T39" fmla="*/ 148415936 h 3928"/>
                <a:gd name="T40" fmla="*/ 128292401 w 3927"/>
                <a:gd name="T41" fmla="*/ 148415936 h 3928"/>
                <a:gd name="T42" fmla="*/ 144166087 w 3927"/>
                <a:gd name="T43" fmla="*/ 132550184 h 3928"/>
                <a:gd name="T44" fmla="*/ 144166087 w 3927"/>
                <a:gd name="T45" fmla="*/ 69548958 h 3928"/>
                <a:gd name="T46" fmla="*/ 160585898 w 3927"/>
                <a:gd name="T47" fmla="*/ 53641207 h 3928"/>
                <a:gd name="T48" fmla="*/ 160585898 w 3927"/>
                <a:gd name="T49" fmla="*/ 138384344 h 3928"/>
                <a:gd name="T50" fmla="*/ 133583561 w 3927"/>
                <a:gd name="T51" fmla="*/ 164869264 h 3928"/>
                <a:gd name="T52" fmla="*/ 26498426 w 3927"/>
                <a:gd name="T53" fmla="*/ 164869264 h 3928"/>
                <a:gd name="T54" fmla="*/ 0 w 3927"/>
                <a:gd name="T55" fmla="*/ 138384344 h 3928"/>
                <a:gd name="T56" fmla="*/ 0 w 3927"/>
                <a:gd name="T57" fmla="*/ 32445076 h 3928"/>
                <a:gd name="T58" fmla="*/ 26498426 w 3927"/>
                <a:gd name="T59" fmla="*/ 4323224 h 3928"/>
                <a:gd name="T60" fmla="*/ 111284660 w 3927"/>
                <a:gd name="T61" fmla="*/ 4323224 h 3928"/>
                <a:gd name="T62" fmla="*/ 95368760 w 3927"/>
                <a:gd name="T63" fmla="*/ 20776551 h 3928"/>
                <a:gd name="T64" fmla="*/ 32335507 w 3927"/>
                <a:gd name="T65" fmla="*/ 20776551 h 392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927"/>
                <a:gd name="T100" fmla="*/ 0 h 3928"/>
                <a:gd name="T101" fmla="*/ 3927 w 3927"/>
                <a:gd name="T102" fmla="*/ 3928 h 392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927" h="3928">
                  <a:moveTo>
                    <a:pt x="3857" y="672"/>
                  </a:moveTo>
                  <a:cubicBezTo>
                    <a:pt x="3675" y="852"/>
                    <a:pt x="3675" y="852"/>
                    <a:pt x="3675" y="852"/>
                  </a:cubicBezTo>
                  <a:cubicBezTo>
                    <a:pt x="3070" y="251"/>
                    <a:pt x="3070" y="251"/>
                    <a:pt x="3070" y="251"/>
                  </a:cubicBezTo>
                  <a:cubicBezTo>
                    <a:pt x="3252" y="70"/>
                    <a:pt x="3252" y="70"/>
                    <a:pt x="3252" y="70"/>
                  </a:cubicBezTo>
                  <a:cubicBezTo>
                    <a:pt x="3319" y="4"/>
                    <a:pt x="3424" y="0"/>
                    <a:pt x="3486" y="63"/>
                  </a:cubicBezTo>
                  <a:cubicBezTo>
                    <a:pt x="3864" y="438"/>
                    <a:pt x="3864" y="438"/>
                    <a:pt x="3864" y="438"/>
                  </a:cubicBezTo>
                  <a:cubicBezTo>
                    <a:pt x="3927" y="501"/>
                    <a:pt x="3924" y="605"/>
                    <a:pt x="3857" y="672"/>
                  </a:cubicBezTo>
                  <a:close/>
                  <a:moveTo>
                    <a:pt x="2252" y="2267"/>
                  </a:moveTo>
                  <a:cubicBezTo>
                    <a:pt x="1647" y="1665"/>
                    <a:pt x="1647" y="1665"/>
                    <a:pt x="1647" y="1665"/>
                  </a:cubicBezTo>
                  <a:cubicBezTo>
                    <a:pt x="2978" y="342"/>
                    <a:pt x="2978" y="342"/>
                    <a:pt x="2978" y="342"/>
                  </a:cubicBezTo>
                  <a:cubicBezTo>
                    <a:pt x="3583" y="944"/>
                    <a:pt x="3583" y="944"/>
                    <a:pt x="3583" y="944"/>
                  </a:cubicBezTo>
                  <a:lnTo>
                    <a:pt x="2252" y="2267"/>
                  </a:lnTo>
                  <a:close/>
                  <a:moveTo>
                    <a:pt x="2168" y="2350"/>
                  </a:moveTo>
                  <a:cubicBezTo>
                    <a:pt x="1321" y="2591"/>
                    <a:pt x="1321" y="2591"/>
                    <a:pt x="1321" y="2591"/>
                  </a:cubicBezTo>
                  <a:cubicBezTo>
                    <a:pt x="1563" y="1749"/>
                    <a:pt x="1563" y="1749"/>
                    <a:pt x="1563" y="1749"/>
                  </a:cubicBezTo>
                  <a:lnTo>
                    <a:pt x="2168" y="2350"/>
                  </a:lnTo>
                  <a:close/>
                  <a:moveTo>
                    <a:pt x="770" y="495"/>
                  </a:moveTo>
                  <a:cubicBezTo>
                    <a:pt x="561" y="495"/>
                    <a:pt x="392" y="665"/>
                    <a:pt x="392" y="874"/>
                  </a:cubicBezTo>
                  <a:cubicBezTo>
                    <a:pt x="392" y="3158"/>
                    <a:pt x="392" y="3158"/>
                    <a:pt x="392" y="3158"/>
                  </a:cubicBezTo>
                  <a:cubicBezTo>
                    <a:pt x="392" y="3367"/>
                    <a:pt x="561" y="3536"/>
                    <a:pt x="770" y="3536"/>
                  </a:cubicBezTo>
                  <a:cubicBezTo>
                    <a:pt x="3055" y="3536"/>
                    <a:pt x="3055" y="3536"/>
                    <a:pt x="3055" y="3536"/>
                  </a:cubicBezTo>
                  <a:cubicBezTo>
                    <a:pt x="3264" y="3536"/>
                    <a:pt x="3433" y="3367"/>
                    <a:pt x="3433" y="3158"/>
                  </a:cubicBezTo>
                  <a:cubicBezTo>
                    <a:pt x="3433" y="1657"/>
                    <a:pt x="3433" y="1657"/>
                    <a:pt x="3433" y="1657"/>
                  </a:cubicBezTo>
                  <a:cubicBezTo>
                    <a:pt x="3824" y="1278"/>
                    <a:pt x="3824" y="1278"/>
                    <a:pt x="3824" y="1278"/>
                  </a:cubicBezTo>
                  <a:cubicBezTo>
                    <a:pt x="3824" y="3297"/>
                    <a:pt x="3824" y="3297"/>
                    <a:pt x="3824" y="3297"/>
                  </a:cubicBezTo>
                  <a:cubicBezTo>
                    <a:pt x="3824" y="3645"/>
                    <a:pt x="3529" y="3928"/>
                    <a:pt x="3181" y="3928"/>
                  </a:cubicBezTo>
                  <a:cubicBezTo>
                    <a:pt x="631" y="3928"/>
                    <a:pt x="631" y="3928"/>
                    <a:pt x="631" y="3928"/>
                  </a:cubicBezTo>
                  <a:cubicBezTo>
                    <a:pt x="283" y="3928"/>
                    <a:pt x="0" y="3645"/>
                    <a:pt x="0" y="3297"/>
                  </a:cubicBezTo>
                  <a:cubicBezTo>
                    <a:pt x="0" y="773"/>
                    <a:pt x="0" y="773"/>
                    <a:pt x="0" y="773"/>
                  </a:cubicBezTo>
                  <a:cubicBezTo>
                    <a:pt x="0" y="425"/>
                    <a:pt x="283" y="103"/>
                    <a:pt x="631" y="103"/>
                  </a:cubicBezTo>
                  <a:cubicBezTo>
                    <a:pt x="2650" y="103"/>
                    <a:pt x="2650" y="103"/>
                    <a:pt x="2650" y="103"/>
                  </a:cubicBezTo>
                  <a:cubicBezTo>
                    <a:pt x="2271" y="495"/>
                    <a:pt x="2271" y="495"/>
                    <a:pt x="2271" y="495"/>
                  </a:cubicBezTo>
                  <a:lnTo>
                    <a:pt x="770" y="495"/>
                  </a:lnTo>
                  <a:close/>
                </a:path>
              </a:pathLst>
            </a:custGeom>
            <a:solidFill>
              <a:srgbClr val="4B649F"/>
            </a:solidFill>
            <a:ln>
              <a:noFill/>
            </a:ln>
            <a:extLst>
              <a:ext uri="{91240B29-F687-4F45-9708-019B960494DF}">
                <a14:hiddenLine xmlns:a14="http://schemas.microsoft.com/office/drawing/2010/main" w="9525">
                  <a:solidFill>
                    <a:srgbClr val="000000"/>
                  </a:solidFill>
                  <a:round/>
                  <a:headEnd/>
                  <a:tailEnd/>
                </a14:hiddenLine>
              </a:ext>
            </a:extLst>
          </p:spPr>
          <p:txBody>
            <a:bodyPr anchor="ctr" anchorCtr="1"/>
            <a:lstStyle/>
            <a:p>
              <a:endParaRPr lang="zh-CN" altLang="en-US"/>
            </a:p>
          </p:txBody>
        </p:sp>
      </p:grpSp>
      <p:grpSp>
        <p:nvGrpSpPr>
          <p:cNvPr id="6154" name="组合 34">
            <a:extLst>
              <a:ext uri="{FF2B5EF4-FFF2-40B4-BE49-F238E27FC236}">
                <a16:creationId xmlns:a16="http://schemas.microsoft.com/office/drawing/2014/main" id="{5CE45992-8BB6-46C2-B393-E265E315809A}"/>
              </a:ext>
            </a:extLst>
          </p:cNvPr>
          <p:cNvGrpSpPr>
            <a:grpSpLocks/>
          </p:cNvGrpSpPr>
          <p:nvPr/>
        </p:nvGrpSpPr>
        <p:grpSpPr bwMode="auto">
          <a:xfrm>
            <a:off x="1254268" y="2438026"/>
            <a:ext cx="1277937" cy="1277938"/>
            <a:chOff x="1131485" y="2234042"/>
            <a:chExt cx="1607262" cy="1607262"/>
          </a:xfrm>
        </p:grpSpPr>
        <p:sp>
          <p:nvSpPr>
            <p:cNvPr id="25" name="椭圆 24">
              <a:extLst>
                <a:ext uri="{FF2B5EF4-FFF2-40B4-BE49-F238E27FC236}">
                  <a16:creationId xmlns:a16="http://schemas.microsoft.com/office/drawing/2014/main" id="{D6EF27C7-4382-4AE4-A2B3-28E9051992CA}"/>
                </a:ext>
              </a:extLst>
            </p:cNvPr>
            <p:cNvSpPr/>
            <p:nvPr/>
          </p:nvSpPr>
          <p:spPr>
            <a:xfrm>
              <a:off x="1131485" y="2234042"/>
              <a:ext cx="1607262" cy="1607262"/>
            </a:xfrm>
            <a:prstGeom prst="ellipse">
              <a:avLst/>
            </a:prstGeom>
            <a:solidFill>
              <a:srgbClr val="4B649F"/>
            </a:solidFill>
            <a:ln w="19050">
              <a:solidFill>
                <a:srgbClr val="4B649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sp>
          <p:nvSpPr>
            <p:cNvPr id="30" name="椭圆 29">
              <a:extLst>
                <a:ext uri="{FF2B5EF4-FFF2-40B4-BE49-F238E27FC236}">
                  <a16:creationId xmlns:a16="http://schemas.microsoft.com/office/drawing/2014/main" id="{2E2610BE-4582-4353-AD93-10254E9532E5}"/>
                </a:ext>
              </a:extLst>
            </p:cNvPr>
            <p:cNvSpPr/>
            <p:nvPr/>
          </p:nvSpPr>
          <p:spPr>
            <a:xfrm>
              <a:off x="1241297" y="2343856"/>
              <a:ext cx="1387637" cy="1387635"/>
            </a:xfrm>
            <a:prstGeom prst="ellipse">
              <a:avLst/>
            </a:prstGeom>
            <a:solidFill>
              <a:schemeClr val="bg1"/>
            </a:solidFill>
            <a:ln w="19050">
              <a:solidFill>
                <a:srgbClr val="4B649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sp>
          <p:nvSpPr>
            <p:cNvPr id="6171" name="KSO_Shape">
              <a:extLst>
                <a:ext uri="{FF2B5EF4-FFF2-40B4-BE49-F238E27FC236}">
                  <a16:creationId xmlns:a16="http://schemas.microsoft.com/office/drawing/2014/main" id="{02F8C8F9-984B-43E1-884B-8050B4B888E0}"/>
                </a:ext>
              </a:extLst>
            </p:cNvPr>
            <p:cNvSpPr>
              <a:spLocks noChangeArrowheads="1"/>
            </p:cNvSpPr>
            <p:nvPr/>
          </p:nvSpPr>
          <p:spPr bwMode="auto">
            <a:xfrm>
              <a:off x="1480150" y="2597150"/>
              <a:ext cx="909932" cy="881046"/>
            </a:xfrm>
            <a:custGeom>
              <a:avLst/>
              <a:gdLst>
                <a:gd name="T0" fmla="*/ 85166 w 8965002"/>
                <a:gd name="T1" fmla="*/ 37181 h 8673857"/>
                <a:gd name="T2" fmla="*/ 87604 w 8965002"/>
                <a:gd name="T3" fmla="*/ 37181 h 8673857"/>
                <a:gd name="T4" fmla="*/ 91627 w 8965002"/>
                <a:gd name="T5" fmla="*/ 44813 h 8673857"/>
                <a:gd name="T6" fmla="*/ 71741 w 8965002"/>
                <a:gd name="T7" fmla="*/ 74799 h 8673857"/>
                <a:gd name="T8" fmla="*/ 67060 w 8965002"/>
                <a:gd name="T9" fmla="*/ 77123 h 8673857"/>
                <a:gd name="T10" fmla="*/ 55376 w 8965002"/>
                <a:gd name="T11" fmla="*/ 77123 h 8673857"/>
                <a:gd name="T12" fmla="*/ 55376 w 8965002"/>
                <a:gd name="T13" fmla="*/ 86576 h 8673857"/>
                <a:gd name="T14" fmla="*/ 53828 w 8965002"/>
                <a:gd name="T15" fmla="*/ 89133 h 8673857"/>
                <a:gd name="T16" fmla="*/ 52397 w 8965002"/>
                <a:gd name="T17" fmla="*/ 89482 h 8673857"/>
                <a:gd name="T18" fmla="*/ 50579 w 8965002"/>
                <a:gd name="T19" fmla="*/ 88939 h 8673857"/>
                <a:gd name="T20" fmla="*/ 41487 w 8965002"/>
                <a:gd name="T21" fmla="*/ 82779 h 8673857"/>
                <a:gd name="T22" fmla="*/ 32588 w 8965002"/>
                <a:gd name="T23" fmla="*/ 88939 h 8673857"/>
                <a:gd name="T24" fmla="*/ 29339 w 8965002"/>
                <a:gd name="T25" fmla="*/ 89133 h 8673857"/>
                <a:gd name="T26" fmla="*/ 27675 w 8965002"/>
                <a:gd name="T27" fmla="*/ 86576 h 8673857"/>
                <a:gd name="T28" fmla="*/ 27675 w 8965002"/>
                <a:gd name="T29" fmla="*/ 62944 h 8673857"/>
                <a:gd name="T30" fmla="*/ 32666 w 8965002"/>
                <a:gd name="T31" fmla="*/ 52948 h 8673857"/>
                <a:gd name="T32" fmla="*/ 34252 w 8965002"/>
                <a:gd name="T33" fmla="*/ 52522 h 8673857"/>
                <a:gd name="T34" fmla="*/ 58626 w 8965002"/>
                <a:gd name="T35" fmla="*/ 52522 h 8673857"/>
                <a:gd name="T36" fmla="*/ 55299 w 8965002"/>
                <a:gd name="T37" fmla="*/ 64803 h 8673857"/>
                <a:gd name="T38" fmla="*/ 64158 w 8965002"/>
                <a:gd name="T39" fmla="*/ 64803 h 8673857"/>
                <a:gd name="T40" fmla="*/ 85166 w 8965002"/>
                <a:gd name="T41" fmla="*/ 37181 h 8673857"/>
                <a:gd name="T42" fmla="*/ 62943 w 8965002"/>
                <a:gd name="T43" fmla="*/ 1 h 8673857"/>
                <a:gd name="T44" fmla="*/ 84463 w 8965002"/>
                <a:gd name="T45" fmla="*/ 1420 h 8673857"/>
                <a:gd name="T46" fmla="*/ 88370 w 8965002"/>
                <a:gd name="T47" fmla="*/ 9128 h 8673857"/>
                <a:gd name="T48" fmla="*/ 63960 w 8965002"/>
                <a:gd name="T49" fmla="*/ 41009 h 8673857"/>
                <a:gd name="T50" fmla="*/ 59550 w 8965002"/>
                <a:gd name="T51" fmla="*/ 43101 h 8673857"/>
                <a:gd name="T52" fmla="*/ 22760 w 8965002"/>
                <a:gd name="T53" fmla="*/ 43101 h 8673857"/>
                <a:gd name="T54" fmla="*/ 11851 w 8965002"/>
                <a:gd name="T55" fmla="*/ 56504 h 8673857"/>
                <a:gd name="T56" fmla="*/ 18543 w 8965002"/>
                <a:gd name="T57" fmla="*/ 64213 h 8673857"/>
                <a:gd name="T58" fmla="*/ 21483 w 8965002"/>
                <a:gd name="T59" fmla="*/ 64794 h 8673857"/>
                <a:gd name="T60" fmla="*/ 21483 w 8965002"/>
                <a:gd name="T61" fmla="*/ 77113 h 8673857"/>
                <a:gd name="T62" fmla="*/ 554 w 8965002"/>
                <a:gd name="T63" fmla="*/ 59022 h 8673857"/>
                <a:gd name="T64" fmla="*/ 670 w 8965002"/>
                <a:gd name="T65" fmla="*/ 48796 h 8673857"/>
                <a:gd name="T66" fmla="*/ 27982 w 8965002"/>
                <a:gd name="T67" fmla="*/ 6920 h 8673857"/>
                <a:gd name="T68" fmla="*/ 36222 w 8965002"/>
                <a:gd name="T69" fmla="*/ 2349 h 8673857"/>
                <a:gd name="T70" fmla="*/ 62943 w 8965002"/>
                <a:gd name="T71" fmla="*/ 1 h 8673857"/>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8965002"/>
                <a:gd name="T109" fmla="*/ 0 h 8673857"/>
                <a:gd name="T110" fmla="*/ 8965002 w 8965002"/>
                <a:gd name="T111" fmla="*/ 8673857 h 8673857"/>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8965002" h="8673857">
                  <a:moveTo>
                    <a:pt x="8267042" y="3603669"/>
                  </a:moveTo>
                  <a:cubicBezTo>
                    <a:pt x="8267042" y="3603669"/>
                    <a:pt x="8267042" y="3603669"/>
                    <a:pt x="8503636" y="3603669"/>
                  </a:cubicBezTo>
                  <a:cubicBezTo>
                    <a:pt x="8770275" y="3603669"/>
                    <a:pt x="9115779" y="3885289"/>
                    <a:pt x="8894206" y="4343392"/>
                  </a:cubicBezTo>
                  <a:cubicBezTo>
                    <a:pt x="8894206" y="4343392"/>
                    <a:pt x="8894206" y="4343392"/>
                    <a:pt x="6963891" y="7249712"/>
                  </a:cubicBezTo>
                  <a:cubicBezTo>
                    <a:pt x="6817428" y="7463743"/>
                    <a:pt x="6610877" y="7475008"/>
                    <a:pt x="6509479" y="7475008"/>
                  </a:cubicBezTo>
                  <a:cubicBezTo>
                    <a:pt x="6509479" y="7475008"/>
                    <a:pt x="6509479" y="7475008"/>
                    <a:pt x="5375325" y="7475008"/>
                  </a:cubicBezTo>
                  <a:cubicBezTo>
                    <a:pt x="5375325" y="7475008"/>
                    <a:pt x="5375325" y="7475008"/>
                    <a:pt x="5375325" y="8391212"/>
                  </a:cubicBezTo>
                  <a:cubicBezTo>
                    <a:pt x="5375325" y="8503860"/>
                    <a:pt x="5326504" y="8586469"/>
                    <a:pt x="5225106" y="8639038"/>
                  </a:cubicBezTo>
                  <a:cubicBezTo>
                    <a:pt x="5180040" y="8661567"/>
                    <a:pt x="5131219" y="8672833"/>
                    <a:pt x="5086153" y="8672833"/>
                  </a:cubicBezTo>
                  <a:cubicBezTo>
                    <a:pt x="5026066" y="8672833"/>
                    <a:pt x="4962223" y="8654057"/>
                    <a:pt x="4909646" y="8620263"/>
                  </a:cubicBezTo>
                  <a:cubicBezTo>
                    <a:pt x="4909646" y="8620263"/>
                    <a:pt x="4909646" y="8620263"/>
                    <a:pt x="4027109" y="8023229"/>
                  </a:cubicBezTo>
                  <a:cubicBezTo>
                    <a:pt x="4027109" y="8023229"/>
                    <a:pt x="4027109" y="8023229"/>
                    <a:pt x="3163349" y="8620263"/>
                  </a:cubicBezTo>
                  <a:cubicBezTo>
                    <a:pt x="3069463" y="8684097"/>
                    <a:pt x="2949287" y="8691607"/>
                    <a:pt x="2847889" y="8639038"/>
                  </a:cubicBezTo>
                  <a:cubicBezTo>
                    <a:pt x="2750247" y="8586469"/>
                    <a:pt x="2686404" y="8503860"/>
                    <a:pt x="2686404" y="8391212"/>
                  </a:cubicBezTo>
                  <a:cubicBezTo>
                    <a:pt x="2686404" y="8391212"/>
                    <a:pt x="2686404" y="8391212"/>
                    <a:pt x="2686404" y="6100701"/>
                  </a:cubicBezTo>
                  <a:cubicBezTo>
                    <a:pt x="2686404" y="5559991"/>
                    <a:pt x="2990598" y="5237066"/>
                    <a:pt x="3170860" y="5131928"/>
                  </a:cubicBezTo>
                  <a:cubicBezTo>
                    <a:pt x="3215926" y="5105644"/>
                    <a:pt x="3268503" y="5090624"/>
                    <a:pt x="3324835" y="5090624"/>
                  </a:cubicBezTo>
                  <a:cubicBezTo>
                    <a:pt x="3324835" y="5090624"/>
                    <a:pt x="3324835" y="5090624"/>
                    <a:pt x="5690785" y="5090624"/>
                  </a:cubicBezTo>
                  <a:cubicBezTo>
                    <a:pt x="5371570" y="5406038"/>
                    <a:pt x="5367814" y="5980543"/>
                    <a:pt x="5367814" y="6280938"/>
                  </a:cubicBezTo>
                  <a:cubicBezTo>
                    <a:pt x="5367814" y="6280938"/>
                    <a:pt x="5367814" y="6280938"/>
                    <a:pt x="6227818" y="6280938"/>
                  </a:cubicBezTo>
                  <a:cubicBezTo>
                    <a:pt x="6227818" y="6280938"/>
                    <a:pt x="6227818" y="6280938"/>
                    <a:pt x="8267042" y="3603669"/>
                  </a:cubicBezTo>
                  <a:close/>
                  <a:moveTo>
                    <a:pt x="6109875" y="128"/>
                  </a:moveTo>
                  <a:cubicBezTo>
                    <a:pt x="6829153" y="-2490"/>
                    <a:pt x="7579192" y="34821"/>
                    <a:pt x="8198796" y="137601"/>
                  </a:cubicBezTo>
                  <a:cubicBezTo>
                    <a:pt x="8705745" y="220201"/>
                    <a:pt x="8739542" y="678257"/>
                    <a:pt x="8578069" y="884757"/>
                  </a:cubicBezTo>
                  <a:cubicBezTo>
                    <a:pt x="8578069" y="884757"/>
                    <a:pt x="6234838" y="3955980"/>
                    <a:pt x="6208552" y="3974753"/>
                  </a:cubicBezTo>
                  <a:cubicBezTo>
                    <a:pt x="6107162" y="4098653"/>
                    <a:pt x="5953199" y="4177498"/>
                    <a:pt x="5780461" y="4177498"/>
                  </a:cubicBezTo>
                  <a:cubicBezTo>
                    <a:pt x="5780461" y="4177498"/>
                    <a:pt x="5780461" y="4177498"/>
                    <a:pt x="2209285" y="4177498"/>
                  </a:cubicBezTo>
                  <a:cubicBezTo>
                    <a:pt x="1818747" y="4177498"/>
                    <a:pt x="970076" y="4545444"/>
                    <a:pt x="1150325" y="5476573"/>
                  </a:cubicBezTo>
                  <a:cubicBezTo>
                    <a:pt x="1217918" y="5825746"/>
                    <a:pt x="1465760" y="6103583"/>
                    <a:pt x="1799971" y="6223729"/>
                  </a:cubicBezTo>
                  <a:cubicBezTo>
                    <a:pt x="1875075" y="6253765"/>
                    <a:pt x="2002751" y="6268783"/>
                    <a:pt x="2085365" y="6280047"/>
                  </a:cubicBezTo>
                  <a:cubicBezTo>
                    <a:pt x="2085365" y="6280047"/>
                    <a:pt x="2085365" y="6280047"/>
                    <a:pt x="2085365" y="7473994"/>
                  </a:cubicBezTo>
                  <a:cubicBezTo>
                    <a:pt x="1582171" y="7440203"/>
                    <a:pt x="335451" y="7004675"/>
                    <a:pt x="53813" y="5720619"/>
                  </a:cubicBezTo>
                  <a:cubicBezTo>
                    <a:pt x="-25046" y="5397728"/>
                    <a:pt x="-13780" y="5056063"/>
                    <a:pt x="65078" y="4729417"/>
                  </a:cubicBezTo>
                  <a:cubicBezTo>
                    <a:pt x="282879" y="3283915"/>
                    <a:pt x="2351982" y="944830"/>
                    <a:pt x="2716235" y="670748"/>
                  </a:cubicBezTo>
                  <a:cubicBezTo>
                    <a:pt x="2960321" y="471756"/>
                    <a:pt x="3234449" y="310311"/>
                    <a:pt x="3516088" y="227711"/>
                  </a:cubicBezTo>
                  <a:cubicBezTo>
                    <a:pt x="3797726" y="119767"/>
                    <a:pt x="4911078" y="4491"/>
                    <a:pt x="6109875" y="128"/>
                  </a:cubicBezTo>
                  <a:close/>
                </a:path>
              </a:pathLst>
            </a:custGeom>
            <a:solidFill>
              <a:srgbClr val="4B649F"/>
            </a:solidFill>
            <a:ln>
              <a:noFill/>
            </a:ln>
            <a:extLst>
              <a:ext uri="{91240B29-F687-4F45-9708-019B960494DF}">
                <a14:hiddenLine xmlns:a14="http://schemas.microsoft.com/office/drawing/2010/main" w="9525">
                  <a:solidFill>
                    <a:srgbClr val="000000"/>
                  </a:solidFill>
                  <a:round/>
                  <a:headEnd/>
                  <a:tailEnd/>
                </a14:hiddenLine>
              </a:ext>
            </a:extLst>
          </p:spPr>
          <p:txBody>
            <a:bodyPr anchor="ctr" anchorCtr="1"/>
            <a:lstStyle/>
            <a:p>
              <a:endParaRPr lang="zh-CN" altLang="en-US"/>
            </a:p>
          </p:txBody>
        </p:sp>
      </p:grpSp>
      <p:grpSp>
        <p:nvGrpSpPr>
          <p:cNvPr id="6155" name="组合 35">
            <a:extLst>
              <a:ext uri="{FF2B5EF4-FFF2-40B4-BE49-F238E27FC236}">
                <a16:creationId xmlns:a16="http://schemas.microsoft.com/office/drawing/2014/main" id="{BF276971-DFC8-4591-90A8-B34C37E9F5CB}"/>
              </a:ext>
            </a:extLst>
          </p:cNvPr>
          <p:cNvGrpSpPr>
            <a:grpSpLocks/>
          </p:cNvGrpSpPr>
          <p:nvPr/>
        </p:nvGrpSpPr>
        <p:grpSpPr bwMode="auto">
          <a:xfrm>
            <a:off x="3332305" y="2438026"/>
            <a:ext cx="1277938" cy="1277938"/>
            <a:chOff x="3209823" y="2234042"/>
            <a:chExt cx="1607262" cy="1607262"/>
          </a:xfrm>
        </p:grpSpPr>
        <p:sp>
          <p:nvSpPr>
            <p:cNvPr id="26" name="椭圆 25">
              <a:extLst>
                <a:ext uri="{FF2B5EF4-FFF2-40B4-BE49-F238E27FC236}">
                  <a16:creationId xmlns:a16="http://schemas.microsoft.com/office/drawing/2014/main" id="{CE20C942-A8DD-4D51-BB62-C9E261A507AC}"/>
                </a:ext>
              </a:extLst>
            </p:cNvPr>
            <p:cNvSpPr/>
            <p:nvPr/>
          </p:nvSpPr>
          <p:spPr>
            <a:xfrm>
              <a:off x="3209823" y="2234042"/>
              <a:ext cx="1607262" cy="1607262"/>
            </a:xfrm>
            <a:prstGeom prst="ellipse">
              <a:avLst/>
            </a:prstGeom>
            <a:solidFill>
              <a:srgbClr val="4B649F"/>
            </a:solidFill>
            <a:ln w="19050">
              <a:solidFill>
                <a:srgbClr val="4B649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sp>
          <p:nvSpPr>
            <p:cNvPr id="31" name="椭圆 30">
              <a:extLst>
                <a:ext uri="{FF2B5EF4-FFF2-40B4-BE49-F238E27FC236}">
                  <a16:creationId xmlns:a16="http://schemas.microsoft.com/office/drawing/2014/main" id="{F992CAA8-7D88-443B-979E-14A823EF83FF}"/>
                </a:ext>
              </a:extLst>
            </p:cNvPr>
            <p:cNvSpPr/>
            <p:nvPr/>
          </p:nvSpPr>
          <p:spPr>
            <a:xfrm>
              <a:off x="3319637" y="2343856"/>
              <a:ext cx="1387635" cy="1387635"/>
            </a:xfrm>
            <a:prstGeom prst="ellipse">
              <a:avLst/>
            </a:prstGeom>
            <a:solidFill>
              <a:schemeClr val="bg1"/>
            </a:solidFill>
            <a:ln w="19050">
              <a:solidFill>
                <a:srgbClr val="4B649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sp>
          <p:nvSpPr>
            <p:cNvPr id="24" name="KSO_Shape">
              <a:extLst>
                <a:ext uri="{FF2B5EF4-FFF2-40B4-BE49-F238E27FC236}">
                  <a16:creationId xmlns:a16="http://schemas.microsoft.com/office/drawing/2014/main" id="{6C403769-AE20-487C-B02D-64D25174375D}"/>
                </a:ext>
              </a:extLst>
            </p:cNvPr>
            <p:cNvSpPr/>
            <p:nvPr/>
          </p:nvSpPr>
          <p:spPr bwMode="auto">
            <a:xfrm>
              <a:off x="3551242" y="2597423"/>
              <a:ext cx="924424" cy="880500"/>
            </a:xfrm>
            <a:custGeom>
              <a:avLst/>
              <a:gdLst>
                <a:gd name="T0" fmla="*/ 2147483646 w 5871"/>
                <a:gd name="T1" fmla="*/ 2147483646 h 5585"/>
                <a:gd name="T2" fmla="*/ 2147483646 w 5871"/>
                <a:gd name="T3" fmla="*/ 2147483646 h 5585"/>
                <a:gd name="T4" fmla="*/ 2147483646 w 5871"/>
                <a:gd name="T5" fmla="*/ 2147483646 h 5585"/>
                <a:gd name="T6" fmla="*/ 2147483646 w 5871"/>
                <a:gd name="T7" fmla="*/ 2147483646 h 5585"/>
                <a:gd name="T8" fmla="*/ 2147483646 w 5871"/>
                <a:gd name="T9" fmla="*/ 2147483646 h 5585"/>
                <a:gd name="T10" fmla="*/ 2147483646 w 5871"/>
                <a:gd name="T11" fmla="*/ 2147483646 h 5585"/>
                <a:gd name="T12" fmla="*/ 2147483646 w 5871"/>
                <a:gd name="T13" fmla="*/ 2147483646 h 5585"/>
                <a:gd name="T14" fmla="*/ 2147483646 w 5871"/>
                <a:gd name="T15" fmla="*/ 2147483646 h 5585"/>
                <a:gd name="T16" fmla="*/ 2147483646 w 5871"/>
                <a:gd name="T17" fmla="*/ 2147483646 h 5585"/>
                <a:gd name="T18" fmla="*/ 2147483646 w 5871"/>
                <a:gd name="T19" fmla="*/ 2147483646 h 5585"/>
                <a:gd name="T20" fmla="*/ 2147483646 w 5871"/>
                <a:gd name="T21" fmla="*/ 2147483646 h 5585"/>
                <a:gd name="T22" fmla="*/ 2147483646 w 5871"/>
                <a:gd name="T23" fmla="*/ 2147483646 h 5585"/>
                <a:gd name="T24" fmla="*/ 2147483646 w 5871"/>
                <a:gd name="T25" fmla="*/ 2147483646 h 5585"/>
                <a:gd name="T26" fmla="*/ 2147483646 w 5871"/>
                <a:gd name="T27" fmla="*/ 2147483646 h 5585"/>
                <a:gd name="T28" fmla="*/ 2147483646 w 5871"/>
                <a:gd name="T29" fmla="*/ 2147483646 h 5585"/>
                <a:gd name="T30" fmla="*/ 2147483646 w 5871"/>
                <a:gd name="T31" fmla="*/ 2147483646 h 5585"/>
                <a:gd name="T32" fmla="*/ 2147483646 w 5871"/>
                <a:gd name="T33" fmla="*/ 2147483646 h 5585"/>
                <a:gd name="T34" fmla="*/ 2147483646 w 5871"/>
                <a:gd name="T35" fmla="*/ 2147483646 h 5585"/>
                <a:gd name="T36" fmla="*/ 2147483646 w 5871"/>
                <a:gd name="T37" fmla="*/ 2147483646 h 5585"/>
                <a:gd name="T38" fmla="*/ 2147483646 w 5871"/>
                <a:gd name="T39" fmla="*/ 2147483646 h 5585"/>
                <a:gd name="T40" fmla="*/ 2147483646 w 5871"/>
                <a:gd name="T41" fmla="*/ 2147483646 h 5585"/>
                <a:gd name="T42" fmla="*/ 2147483646 w 5871"/>
                <a:gd name="T43" fmla="*/ 2147483646 h 5585"/>
                <a:gd name="T44" fmla="*/ 2147483646 w 5871"/>
                <a:gd name="T45" fmla="*/ 2147483646 h 5585"/>
                <a:gd name="T46" fmla="*/ 2147483646 w 5871"/>
                <a:gd name="T47" fmla="*/ 2147483646 h 5585"/>
                <a:gd name="T48" fmla="*/ 2147483646 w 5871"/>
                <a:gd name="T49" fmla="*/ 2147483646 h 5585"/>
                <a:gd name="T50" fmla="*/ 2147483646 w 5871"/>
                <a:gd name="T51" fmla="*/ 2147483646 h 5585"/>
                <a:gd name="T52" fmla="*/ 2147483646 w 5871"/>
                <a:gd name="T53" fmla="*/ 2147483646 h 5585"/>
                <a:gd name="T54" fmla="*/ 2147483646 w 5871"/>
                <a:gd name="T55" fmla="*/ 2147483646 h 5585"/>
                <a:gd name="T56" fmla="*/ 2147483646 w 5871"/>
                <a:gd name="T57" fmla="*/ 2147483646 h 5585"/>
                <a:gd name="T58" fmla="*/ 2147483646 w 5871"/>
                <a:gd name="T59" fmla="*/ 2147483646 h 5585"/>
                <a:gd name="T60" fmla="*/ 2147483646 w 5871"/>
                <a:gd name="T61" fmla="*/ 2147483646 h 5585"/>
                <a:gd name="T62" fmla="*/ 2147483646 w 5871"/>
                <a:gd name="T63" fmla="*/ 2147483646 h 5585"/>
                <a:gd name="T64" fmla="*/ 2147483646 w 5871"/>
                <a:gd name="T65" fmla="*/ 2147483646 h 5585"/>
                <a:gd name="T66" fmla="*/ 2147483646 w 5871"/>
                <a:gd name="T67" fmla="*/ 2147483646 h 5585"/>
                <a:gd name="T68" fmla="*/ 2147483646 w 5871"/>
                <a:gd name="T69" fmla="*/ 2147483646 h 5585"/>
                <a:gd name="T70" fmla="*/ 2147483646 w 5871"/>
                <a:gd name="T71" fmla="*/ 2147483646 h 5585"/>
                <a:gd name="T72" fmla="*/ 2147483646 w 5871"/>
                <a:gd name="T73" fmla="*/ 2147483646 h 5585"/>
                <a:gd name="T74" fmla="*/ 2147483646 w 5871"/>
                <a:gd name="T75" fmla="*/ 2147483646 h 5585"/>
                <a:gd name="T76" fmla="*/ 2147483646 w 5871"/>
                <a:gd name="T77" fmla="*/ 2147483646 h 5585"/>
                <a:gd name="T78" fmla="*/ 2147483646 w 5871"/>
                <a:gd name="T79" fmla="*/ 2147483646 h 5585"/>
                <a:gd name="T80" fmla="*/ 2147483646 w 5871"/>
                <a:gd name="T81" fmla="*/ 2147483646 h 5585"/>
                <a:gd name="T82" fmla="*/ 2147483646 w 5871"/>
                <a:gd name="T83" fmla="*/ 2147483646 h 5585"/>
                <a:gd name="T84" fmla="*/ 2147483646 w 5871"/>
                <a:gd name="T85" fmla="*/ 2147483646 h 5585"/>
                <a:gd name="T86" fmla="*/ 2147483646 w 5871"/>
                <a:gd name="T87" fmla="*/ 2147483646 h 5585"/>
                <a:gd name="T88" fmla="*/ 2147483646 w 5871"/>
                <a:gd name="T89" fmla="*/ 2147483646 h 5585"/>
                <a:gd name="T90" fmla="*/ 2147483646 w 5871"/>
                <a:gd name="T91" fmla="*/ 2147483646 h 5585"/>
                <a:gd name="T92" fmla="*/ 2147483646 w 5871"/>
                <a:gd name="T93" fmla="*/ 2147483646 h 5585"/>
                <a:gd name="T94" fmla="*/ 2147483646 w 5871"/>
                <a:gd name="T95" fmla="*/ 2147483646 h 5585"/>
                <a:gd name="T96" fmla="*/ 2147483646 w 5871"/>
                <a:gd name="T97" fmla="*/ 2147483646 h 5585"/>
                <a:gd name="T98" fmla="*/ 2147483646 w 5871"/>
                <a:gd name="T99" fmla="*/ 2147483646 h 5585"/>
                <a:gd name="T100" fmla="*/ 2147483646 w 5871"/>
                <a:gd name="T101" fmla="*/ 2147483646 h 5585"/>
                <a:gd name="T102" fmla="*/ 2147483646 w 5871"/>
                <a:gd name="T103" fmla="*/ 2147483646 h 5585"/>
                <a:gd name="T104" fmla="*/ 0 w 5871"/>
                <a:gd name="T105" fmla="*/ 2147483646 h 5585"/>
                <a:gd name="T106" fmla="*/ 2147483646 w 5871"/>
                <a:gd name="T107" fmla="*/ 0 h 5585"/>
                <a:gd name="T108" fmla="*/ 2147483646 w 5871"/>
                <a:gd name="T109" fmla="*/ 2147483646 h 5585"/>
                <a:gd name="T110" fmla="*/ 2147483646 w 5871"/>
                <a:gd name="T111" fmla="*/ 2147483646 h 5585"/>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5871" h="5585">
                  <a:moveTo>
                    <a:pt x="774" y="374"/>
                  </a:moveTo>
                  <a:lnTo>
                    <a:pt x="774" y="1910"/>
                  </a:lnTo>
                  <a:lnTo>
                    <a:pt x="5107" y="1910"/>
                  </a:lnTo>
                  <a:lnTo>
                    <a:pt x="5107" y="374"/>
                  </a:lnTo>
                  <a:lnTo>
                    <a:pt x="774" y="374"/>
                  </a:lnTo>
                  <a:close/>
                  <a:moveTo>
                    <a:pt x="1597" y="3265"/>
                  </a:moveTo>
                  <a:lnTo>
                    <a:pt x="1597" y="3265"/>
                  </a:lnTo>
                  <a:lnTo>
                    <a:pt x="1591" y="3265"/>
                  </a:lnTo>
                  <a:lnTo>
                    <a:pt x="1587" y="3265"/>
                  </a:lnTo>
                  <a:lnTo>
                    <a:pt x="1586" y="3265"/>
                  </a:lnTo>
                  <a:lnTo>
                    <a:pt x="1581" y="3265"/>
                  </a:lnTo>
                  <a:lnTo>
                    <a:pt x="1576" y="3265"/>
                  </a:lnTo>
                  <a:lnTo>
                    <a:pt x="1571" y="3265"/>
                  </a:lnTo>
                  <a:lnTo>
                    <a:pt x="1570" y="3265"/>
                  </a:lnTo>
                  <a:lnTo>
                    <a:pt x="1566" y="3265"/>
                  </a:lnTo>
                  <a:lnTo>
                    <a:pt x="1560" y="3265"/>
                  </a:lnTo>
                  <a:lnTo>
                    <a:pt x="1555" y="3265"/>
                  </a:lnTo>
                  <a:lnTo>
                    <a:pt x="1550" y="3265"/>
                  </a:lnTo>
                  <a:lnTo>
                    <a:pt x="1545" y="3265"/>
                  </a:lnTo>
                  <a:lnTo>
                    <a:pt x="1540" y="3265"/>
                  </a:lnTo>
                  <a:lnTo>
                    <a:pt x="1539" y="3265"/>
                  </a:lnTo>
                  <a:lnTo>
                    <a:pt x="1535" y="3265"/>
                  </a:lnTo>
                  <a:lnTo>
                    <a:pt x="1529" y="3265"/>
                  </a:lnTo>
                  <a:lnTo>
                    <a:pt x="1525" y="3265"/>
                  </a:lnTo>
                  <a:lnTo>
                    <a:pt x="1524" y="3265"/>
                  </a:lnTo>
                  <a:lnTo>
                    <a:pt x="1519" y="3265"/>
                  </a:lnTo>
                  <a:lnTo>
                    <a:pt x="1514" y="3265"/>
                  </a:lnTo>
                  <a:lnTo>
                    <a:pt x="1509" y="3265"/>
                  </a:lnTo>
                  <a:lnTo>
                    <a:pt x="1508" y="3265"/>
                  </a:lnTo>
                  <a:lnTo>
                    <a:pt x="1504" y="3265"/>
                  </a:lnTo>
                  <a:lnTo>
                    <a:pt x="1498" y="3265"/>
                  </a:lnTo>
                  <a:lnTo>
                    <a:pt x="1494" y="3265"/>
                  </a:lnTo>
                  <a:lnTo>
                    <a:pt x="1493" y="3265"/>
                  </a:lnTo>
                  <a:lnTo>
                    <a:pt x="1488" y="3265"/>
                  </a:lnTo>
                  <a:lnTo>
                    <a:pt x="1483" y="3265"/>
                  </a:lnTo>
                  <a:lnTo>
                    <a:pt x="1478" y="3265"/>
                  </a:lnTo>
                  <a:lnTo>
                    <a:pt x="1477" y="3265"/>
                  </a:lnTo>
                  <a:lnTo>
                    <a:pt x="1473" y="3265"/>
                  </a:lnTo>
                  <a:lnTo>
                    <a:pt x="1467" y="3265"/>
                  </a:lnTo>
                  <a:lnTo>
                    <a:pt x="1463" y="3265"/>
                  </a:lnTo>
                  <a:lnTo>
                    <a:pt x="1462" y="3265"/>
                  </a:lnTo>
                  <a:lnTo>
                    <a:pt x="1457" y="3265"/>
                  </a:lnTo>
                  <a:lnTo>
                    <a:pt x="1452" y="3265"/>
                  </a:lnTo>
                  <a:lnTo>
                    <a:pt x="1446" y="3265"/>
                  </a:lnTo>
                  <a:lnTo>
                    <a:pt x="1442" y="3265"/>
                  </a:lnTo>
                  <a:lnTo>
                    <a:pt x="1266" y="3265"/>
                  </a:lnTo>
                  <a:lnTo>
                    <a:pt x="1345" y="3830"/>
                  </a:lnTo>
                  <a:lnTo>
                    <a:pt x="1294" y="3911"/>
                  </a:lnTo>
                  <a:lnTo>
                    <a:pt x="1345" y="3977"/>
                  </a:lnTo>
                  <a:lnTo>
                    <a:pt x="1117" y="4116"/>
                  </a:lnTo>
                  <a:lnTo>
                    <a:pt x="1112" y="4144"/>
                  </a:lnTo>
                  <a:lnTo>
                    <a:pt x="1106" y="4173"/>
                  </a:lnTo>
                  <a:lnTo>
                    <a:pt x="1103" y="4201"/>
                  </a:lnTo>
                  <a:lnTo>
                    <a:pt x="1099" y="4228"/>
                  </a:lnTo>
                  <a:lnTo>
                    <a:pt x="1097" y="4255"/>
                  </a:lnTo>
                  <a:lnTo>
                    <a:pt x="1096" y="4281"/>
                  </a:lnTo>
                  <a:lnTo>
                    <a:pt x="1096" y="4308"/>
                  </a:lnTo>
                  <a:lnTo>
                    <a:pt x="1096" y="4333"/>
                  </a:lnTo>
                  <a:lnTo>
                    <a:pt x="1097" y="4359"/>
                  </a:lnTo>
                  <a:lnTo>
                    <a:pt x="1098" y="4383"/>
                  </a:lnTo>
                  <a:lnTo>
                    <a:pt x="1100" y="4407"/>
                  </a:lnTo>
                  <a:lnTo>
                    <a:pt x="1104" y="4432"/>
                  </a:lnTo>
                  <a:lnTo>
                    <a:pt x="1112" y="4478"/>
                  </a:lnTo>
                  <a:lnTo>
                    <a:pt x="1121" y="4523"/>
                  </a:lnTo>
                  <a:lnTo>
                    <a:pt x="1133" y="4568"/>
                  </a:lnTo>
                  <a:lnTo>
                    <a:pt x="1147" y="4611"/>
                  </a:lnTo>
                  <a:lnTo>
                    <a:pt x="1162" y="4653"/>
                  </a:lnTo>
                  <a:lnTo>
                    <a:pt x="1179" y="4694"/>
                  </a:lnTo>
                  <a:lnTo>
                    <a:pt x="1198" y="4733"/>
                  </a:lnTo>
                  <a:lnTo>
                    <a:pt x="1218" y="4772"/>
                  </a:lnTo>
                  <a:lnTo>
                    <a:pt x="1238" y="4812"/>
                  </a:lnTo>
                  <a:lnTo>
                    <a:pt x="1259" y="4849"/>
                  </a:lnTo>
                  <a:lnTo>
                    <a:pt x="774" y="4849"/>
                  </a:lnTo>
                  <a:lnTo>
                    <a:pt x="774" y="2135"/>
                  </a:lnTo>
                  <a:lnTo>
                    <a:pt x="2185" y="2135"/>
                  </a:lnTo>
                  <a:lnTo>
                    <a:pt x="2185" y="4849"/>
                  </a:lnTo>
                  <a:lnTo>
                    <a:pt x="1780" y="4849"/>
                  </a:lnTo>
                  <a:lnTo>
                    <a:pt x="1801" y="4812"/>
                  </a:lnTo>
                  <a:lnTo>
                    <a:pt x="1821" y="4772"/>
                  </a:lnTo>
                  <a:lnTo>
                    <a:pt x="1841" y="4733"/>
                  </a:lnTo>
                  <a:lnTo>
                    <a:pt x="1859" y="4694"/>
                  </a:lnTo>
                  <a:lnTo>
                    <a:pt x="1876" y="4653"/>
                  </a:lnTo>
                  <a:lnTo>
                    <a:pt x="1892" y="4611"/>
                  </a:lnTo>
                  <a:lnTo>
                    <a:pt x="1905" y="4568"/>
                  </a:lnTo>
                  <a:lnTo>
                    <a:pt x="1917" y="4523"/>
                  </a:lnTo>
                  <a:lnTo>
                    <a:pt x="1927" y="4478"/>
                  </a:lnTo>
                  <a:lnTo>
                    <a:pt x="1935" y="4432"/>
                  </a:lnTo>
                  <a:lnTo>
                    <a:pt x="1938" y="4407"/>
                  </a:lnTo>
                  <a:lnTo>
                    <a:pt x="1941" y="4383"/>
                  </a:lnTo>
                  <a:lnTo>
                    <a:pt x="1942" y="4359"/>
                  </a:lnTo>
                  <a:lnTo>
                    <a:pt x="1943" y="4333"/>
                  </a:lnTo>
                  <a:lnTo>
                    <a:pt x="1943" y="4308"/>
                  </a:lnTo>
                  <a:lnTo>
                    <a:pt x="1942" y="4281"/>
                  </a:lnTo>
                  <a:lnTo>
                    <a:pt x="1941" y="4255"/>
                  </a:lnTo>
                  <a:lnTo>
                    <a:pt x="1938" y="4228"/>
                  </a:lnTo>
                  <a:lnTo>
                    <a:pt x="1936" y="4201"/>
                  </a:lnTo>
                  <a:lnTo>
                    <a:pt x="1932" y="4173"/>
                  </a:lnTo>
                  <a:lnTo>
                    <a:pt x="1927" y="4144"/>
                  </a:lnTo>
                  <a:lnTo>
                    <a:pt x="1922" y="4116"/>
                  </a:lnTo>
                  <a:lnTo>
                    <a:pt x="1694" y="3977"/>
                  </a:lnTo>
                  <a:lnTo>
                    <a:pt x="1745" y="3911"/>
                  </a:lnTo>
                  <a:lnTo>
                    <a:pt x="1694" y="3830"/>
                  </a:lnTo>
                  <a:lnTo>
                    <a:pt x="1771" y="3265"/>
                  </a:lnTo>
                  <a:lnTo>
                    <a:pt x="1597" y="3265"/>
                  </a:lnTo>
                  <a:close/>
                  <a:moveTo>
                    <a:pt x="4819" y="863"/>
                  </a:moveTo>
                  <a:lnTo>
                    <a:pt x="4819" y="1057"/>
                  </a:lnTo>
                  <a:lnTo>
                    <a:pt x="3585" y="1057"/>
                  </a:lnTo>
                  <a:lnTo>
                    <a:pt x="3585" y="863"/>
                  </a:lnTo>
                  <a:lnTo>
                    <a:pt x="4819" y="863"/>
                  </a:lnTo>
                  <a:close/>
                  <a:moveTo>
                    <a:pt x="5002" y="1108"/>
                  </a:moveTo>
                  <a:lnTo>
                    <a:pt x="5002" y="1379"/>
                  </a:lnTo>
                  <a:lnTo>
                    <a:pt x="3769" y="1379"/>
                  </a:lnTo>
                  <a:lnTo>
                    <a:pt x="3769" y="1108"/>
                  </a:lnTo>
                  <a:lnTo>
                    <a:pt x="5002" y="1108"/>
                  </a:lnTo>
                  <a:close/>
                  <a:moveTo>
                    <a:pt x="4891" y="1429"/>
                  </a:moveTo>
                  <a:lnTo>
                    <a:pt x="4891" y="1623"/>
                  </a:lnTo>
                  <a:lnTo>
                    <a:pt x="3657" y="1623"/>
                  </a:lnTo>
                  <a:lnTo>
                    <a:pt x="3657" y="1429"/>
                  </a:lnTo>
                  <a:lnTo>
                    <a:pt x="4891" y="1429"/>
                  </a:lnTo>
                  <a:close/>
                  <a:moveTo>
                    <a:pt x="4977" y="1659"/>
                  </a:moveTo>
                  <a:lnTo>
                    <a:pt x="4977" y="1853"/>
                  </a:lnTo>
                  <a:lnTo>
                    <a:pt x="3743" y="1853"/>
                  </a:lnTo>
                  <a:lnTo>
                    <a:pt x="3743" y="1659"/>
                  </a:lnTo>
                  <a:lnTo>
                    <a:pt x="4977" y="1659"/>
                  </a:lnTo>
                  <a:close/>
                  <a:moveTo>
                    <a:pt x="1643" y="596"/>
                  </a:moveTo>
                  <a:lnTo>
                    <a:pt x="1833" y="561"/>
                  </a:lnTo>
                  <a:lnTo>
                    <a:pt x="2061" y="1773"/>
                  </a:lnTo>
                  <a:lnTo>
                    <a:pt x="1871" y="1809"/>
                  </a:lnTo>
                  <a:lnTo>
                    <a:pt x="1643" y="596"/>
                  </a:lnTo>
                  <a:close/>
                  <a:moveTo>
                    <a:pt x="1388" y="596"/>
                  </a:moveTo>
                  <a:lnTo>
                    <a:pt x="1579" y="561"/>
                  </a:lnTo>
                  <a:lnTo>
                    <a:pt x="1807" y="1773"/>
                  </a:lnTo>
                  <a:lnTo>
                    <a:pt x="1616" y="1809"/>
                  </a:lnTo>
                  <a:lnTo>
                    <a:pt x="1388" y="596"/>
                  </a:lnTo>
                  <a:close/>
                  <a:moveTo>
                    <a:pt x="1134" y="596"/>
                  </a:moveTo>
                  <a:lnTo>
                    <a:pt x="1324" y="561"/>
                  </a:lnTo>
                  <a:lnTo>
                    <a:pt x="1551" y="1773"/>
                  </a:lnTo>
                  <a:lnTo>
                    <a:pt x="1361" y="1809"/>
                  </a:lnTo>
                  <a:lnTo>
                    <a:pt x="1134" y="596"/>
                  </a:lnTo>
                  <a:close/>
                  <a:moveTo>
                    <a:pt x="884" y="568"/>
                  </a:moveTo>
                  <a:lnTo>
                    <a:pt x="1077" y="568"/>
                  </a:lnTo>
                  <a:lnTo>
                    <a:pt x="1077" y="1802"/>
                  </a:lnTo>
                  <a:lnTo>
                    <a:pt x="884" y="1802"/>
                  </a:lnTo>
                  <a:lnTo>
                    <a:pt x="884" y="568"/>
                  </a:lnTo>
                  <a:close/>
                  <a:moveTo>
                    <a:pt x="3540" y="2418"/>
                  </a:moveTo>
                  <a:lnTo>
                    <a:pt x="3807" y="2354"/>
                  </a:lnTo>
                  <a:lnTo>
                    <a:pt x="4033" y="3306"/>
                  </a:lnTo>
                  <a:lnTo>
                    <a:pt x="3765" y="3369"/>
                  </a:lnTo>
                  <a:lnTo>
                    <a:pt x="3540" y="2418"/>
                  </a:lnTo>
                  <a:close/>
                  <a:moveTo>
                    <a:pt x="3622" y="2531"/>
                  </a:moveTo>
                  <a:lnTo>
                    <a:pt x="3639" y="2606"/>
                  </a:lnTo>
                  <a:lnTo>
                    <a:pt x="3791" y="2570"/>
                  </a:lnTo>
                  <a:lnTo>
                    <a:pt x="3773" y="2496"/>
                  </a:lnTo>
                  <a:lnTo>
                    <a:pt x="3622" y="2531"/>
                  </a:lnTo>
                  <a:close/>
                  <a:moveTo>
                    <a:pt x="3739" y="3028"/>
                  </a:moveTo>
                  <a:lnTo>
                    <a:pt x="3776" y="3184"/>
                  </a:lnTo>
                  <a:lnTo>
                    <a:pt x="3928" y="3148"/>
                  </a:lnTo>
                  <a:lnTo>
                    <a:pt x="3890" y="2991"/>
                  </a:lnTo>
                  <a:lnTo>
                    <a:pt x="3739" y="3028"/>
                  </a:lnTo>
                  <a:close/>
                  <a:moveTo>
                    <a:pt x="3193" y="2418"/>
                  </a:moveTo>
                  <a:lnTo>
                    <a:pt x="3418" y="3369"/>
                  </a:lnTo>
                  <a:lnTo>
                    <a:pt x="3687" y="3306"/>
                  </a:lnTo>
                  <a:lnTo>
                    <a:pt x="3461" y="2354"/>
                  </a:lnTo>
                  <a:lnTo>
                    <a:pt x="3193" y="2418"/>
                  </a:lnTo>
                  <a:close/>
                  <a:moveTo>
                    <a:pt x="3276" y="2531"/>
                  </a:moveTo>
                  <a:lnTo>
                    <a:pt x="3426" y="2496"/>
                  </a:lnTo>
                  <a:lnTo>
                    <a:pt x="3444" y="2570"/>
                  </a:lnTo>
                  <a:lnTo>
                    <a:pt x="3292" y="2606"/>
                  </a:lnTo>
                  <a:lnTo>
                    <a:pt x="3276" y="2531"/>
                  </a:lnTo>
                  <a:close/>
                  <a:moveTo>
                    <a:pt x="3393" y="3028"/>
                  </a:moveTo>
                  <a:lnTo>
                    <a:pt x="3429" y="3184"/>
                  </a:lnTo>
                  <a:lnTo>
                    <a:pt x="3581" y="3148"/>
                  </a:lnTo>
                  <a:lnTo>
                    <a:pt x="3544" y="2991"/>
                  </a:lnTo>
                  <a:lnTo>
                    <a:pt x="3393" y="3028"/>
                  </a:lnTo>
                  <a:close/>
                  <a:moveTo>
                    <a:pt x="2841" y="2418"/>
                  </a:moveTo>
                  <a:lnTo>
                    <a:pt x="3109" y="2354"/>
                  </a:lnTo>
                  <a:lnTo>
                    <a:pt x="3335" y="3306"/>
                  </a:lnTo>
                  <a:lnTo>
                    <a:pt x="3067" y="3369"/>
                  </a:lnTo>
                  <a:lnTo>
                    <a:pt x="2841" y="2418"/>
                  </a:lnTo>
                  <a:close/>
                  <a:moveTo>
                    <a:pt x="2923" y="2531"/>
                  </a:moveTo>
                  <a:lnTo>
                    <a:pt x="2941" y="2606"/>
                  </a:lnTo>
                  <a:lnTo>
                    <a:pt x="3092" y="2570"/>
                  </a:lnTo>
                  <a:lnTo>
                    <a:pt x="3075" y="2496"/>
                  </a:lnTo>
                  <a:lnTo>
                    <a:pt x="2923" y="2531"/>
                  </a:lnTo>
                  <a:close/>
                  <a:moveTo>
                    <a:pt x="3041" y="3028"/>
                  </a:moveTo>
                  <a:lnTo>
                    <a:pt x="3192" y="2991"/>
                  </a:lnTo>
                  <a:lnTo>
                    <a:pt x="3229" y="3148"/>
                  </a:lnTo>
                  <a:lnTo>
                    <a:pt x="3078" y="3184"/>
                  </a:lnTo>
                  <a:lnTo>
                    <a:pt x="3041" y="3028"/>
                  </a:lnTo>
                  <a:close/>
                  <a:moveTo>
                    <a:pt x="2553" y="2372"/>
                  </a:moveTo>
                  <a:lnTo>
                    <a:pt x="2828" y="2372"/>
                  </a:lnTo>
                  <a:lnTo>
                    <a:pt x="2828" y="3352"/>
                  </a:lnTo>
                  <a:lnTo>
                    <a:pt x="2553" y="3352"/>
                  </a:lnTo>
                  <a:lnTo>
                    <a:pt x="2553" y="2372"/>
                  </a:lnTo>
                  <a:close/>
                  <a:moveTo>
                    <a:pt x="2606" y="2503"/>
                  </a:moveTo>
                  <a:lnTo>
                    <a:pt x="2606" y="2579"/>
                  </a:lnTo>
                  <a:lnTo>
                    <a:pt x="2762" y="2579"/>
                  </a:lnTo>
                  <a:lnTo>
                    <a:pt x="2762" y="2503"/>
                  </a:lnTo>
                  <a:lnTo>
                    <a:pt x="2606" y="2503"/>
                  </a:lnTo>
                  <a:close/>
                  <a:moveTo>
                    <a:pt x="2606" y="3012"/>
                  </a:moveTo>
                  <a:lnTo>
                    <a:pt x="2606" y="3173"/>
                  </a:lnTo>
                  <a:lnTo>
                    <a:pt x="2762" y="3173"/>
                  </a:lnTo>
                  <a:lnTo>
                    <a:pt x="2762" y="3012"/>
                  </a:lnTo>
                  <a:lnTo>
                    <a:pt x="2606" y="3012"/>
                  </a:lnTo>
                  <a:close/>
                  <a:moveTo>
                    <a:pt x="5555" y="151"/>
                  </a:moveTo>
                  <a:lnTo>
                    <a:pt x="5555" y="374"/>
                  </a:lnTo>
                  <a:lnTo>
                    <a:pt x="5555" y="4849"/>
                  </a:lnTo>
                  <a:lnTo>
                    <a:pt x="5871" y="4849"/>
                  </a:lnTo>
                  <a:lnTo>
                    <a:pt x="5871" y="5585"/>
                  </a:lnTo>
                  <a:lnTo>
                    <a:pt x="0" y="5585"/>
                  </a:lnTo>
                  <a:lnTo>
                    <a:pt x="0" y="4849"/>
                  </a:lnTo>
                  <a:lnTo>
                    <a:pt x="326" y="4849"/>
                  </a:lnTo>
                  <a:lnTo>
                    <a:pt x="326" y="374"/>
                  </a:lnTo>
                  <a:lnTo>
                    <a:pt x="326" y="151"/>
                  </a:lnTo>
                  <a:lnTo>
                    <a:pt x="326" y="0"/>
                  </a:lnTo>
                  <a:lnTo>
                    <a:pt x="5555" y="0"/>
                  </a:lnTo>
                  <a:lnTo>
                    <a:pt x="5555" y="151"/>
                  </a:lnTo>
                  <a:close/>
                  <a:moveTo>
                    <a:pt x="2409" y="2135"/>
                  </a:moveTo>
                  <a:lnTo>
                    <a:pt x="2409" y="3385"/>
                  </a:lnTo>
                  <a:lnTo>
                    <a:pt x="5107" y="3385"/>
                  </a:lnTo>
                  <a:lnTo>
                    <a:pt x="5107" y="2135"/>
                  </a:lnTo>
                  <a:lnTo>
                    <a:pt x="2409" y="2135"/>
                  </a:lnTo>
                  <a:close/>
                  <a:moveTo>
                    <a:pt x="2409" y="3609"/>
                  </a:moveTo>
                  <a:lnTo>
                    <a:pt x="2409" y="4849"/>
                  </a:lnTo>
                  <a:lnTo>
                    <a:pt x="5107" y="4849"/>
                  </a:lnTo>
                  <a:lnTo>
                    <a:pt x="5107" y="3609"/>
                  </a:lnTo>
                  <a:lnTo>
                    <a:pt x="2409" y="3609"/>
                  </a:lnTo>
                  <a:close/>
                </a:path>
              </a:pathLst>
            </a:custGeom>
            <a:solidFill>
              <a:srgbClr val="4B649F"/>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algn="ctr">
                <a:defRPr/>
              </a:pPr>
              <a:endParaRPr lang="zh-CN" altLang="en-US" noProof="1">
                <a:solidFill>
                  <a:srgbClr val="FFFFFF"/>
                </a:solidFill>
              </a:endParaRPr>
            </a:p>
          </p:txBody>
        </p:sp>
      </p:grpSp>
      <p:sp>
        <p:nvSpPr>
          <p:cNvPr id="6156" name="文本框 39">
            <a:extLst>
              <a:ext uri="{FF2B5EF4-FFF2-40B4-BE49-F238E27FC236}">
                <a16:creationId xmlns:a16="http://schemas.microsoft.com/office/drawing/2014/main" id="{6BBE351F-EE7F-4194-B806-7C309D102418}"/>
              </a:ext>
            </a:extLst>
          </p:cNvPr>
          <p:cNvSpPr txBox="1">
            <a:spLocks noChangeArrowheads="1"/>
          </p:cNvSpPr>
          <p:nvPr/>
        </p:nvSpPr>
        <p:spPr bwMode="auto">
          <a:xfrm>
            <a:off x="1223124" y="3844274"/>
            <a:ext cx="140294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eaLnBrk="1" hangingPunct="1">
              <a:lnSpc>
                <a:spcPct val="100000"/>
              </a:lnSpc>
              <a:spcBef>
                <a:spcPct val="0"/>
              </a:spcBef>
              <a:buFontTx/>
              <a:buNone/>
            </a:pPr>
            <a:r>
              <a:rPr lang="zh-CN" altLang="en-US" sz="2400" b="1" dirty="0">
                <a:solidFill>
                  <a:srgbClr val="4B649F"/>
                </a:solidFill>
              </a:rPr>
              <a:t>项目背景</a:t>
            </a:r>
          </a:p>
        </p:txBody>
      </p:sp>
      <p:sp>
        <p:nvSpPr>
          <p:cNvPr id="6157" name="文本框 40">
            <a:extLst>
              <a:ext uri="{FF2B5EF4-FFF2-40B4-BE49-F238E27FC236}">
                <a16:creationId xmlns:a16="http://schemas.microsoft.com/office/drawing/2014/main" id="{B64775AF-BFB6-48FB-8BE9-A2ADA97C0478}"/>
              </a:ext>
            </a:extLst>
          </p:cNvPr>
          <p:cNvSpPr txBox="1">
            <a:spLocks noChangeArrowheads="1"/>
          </p:cNvSpPr>
          <p:nvPr/>
        </p:nvSpPr>
        <p:spPr bwMode="auto">
          <a:xfrm>
            <a:off x="3252806" y="3838387"/>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eaLnBrk="1" hangingPunct="1">
              <a:lnSpc>
                <a:spcPct val="100000"/>
              </a:lnSpc>
              <a:spcBef>
                <a:spcPct val="0"/>
              </a:spcBef>
              <a:buFontTx/>
              <a:buNone/>
            </a:pPr>
            <a:r>
              <a:rPr lang="zh-CN" altLang="en-US" sz="2400" b="1" dirty="0">
                <a:solidFill>
                  <a:srgbClr val="4B649F"/>
                </a:solidFill>
              </a:rPr>
              <a:t>数据处理</a:t>
            </a:r>
          </a:p>
        </p:txBody>
      </p:sp>
      <p:sp>
        <p:nvSpPr>
          <p:cNvPr id="6158" name="文本框 41">
            <a:extLst>
              <a:ext uri="{FF2B5EF4-FFF2-40B4-BE49-F238E27FC236}">
                <a16:creationId xmlns:a16="http://schemas.microsoft.com/office/drawing/2014/main" id="{4E30BCCA-E541-47A8-9A7E-4AA70ED275E5}"/>
              </a:ext>
            </a:extLst>
          </p:cNvPr>
          <p:cNvSpPr txBox="1">
            <a:spLocks noChangeArrowheads="1"/>
          </p:cNvSpPr>
          <p:nvPr/>
        </p:nvSpPr>
        <p:spPr bwMode="auto">
          <a:xfrm>
            <a:off x="5388114" y="3838387"/>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eaLnBrk="1" hangingPunct="1">
              <a:lnSpc>
                <a:spcPct val="100000"/>
              </a:lnSpc>
              <a:spcBef>
                <a:spcPct val="0"/>
              </a:spcBef>
              <a:buFontTx/>
              <a:buNone/>
            </a:pPr>
            <a:r>
              <a:rPr lang="zh-CN" altLang="en-US" sz="2400" b="1" dirty="0">
                <a:solidFill>
                  <a:srgbClr val="4B649F"/>
                </a:solidFill>
              </a:rPr>
              <a:t>系统设计</a:t>
            </a:r>
          </a:p>
        </p:txBody>
      </p:sp>
      <p:sp>
        <p:nvSpPr>
          <p:cNvPr id="6159" name="文本框 42">
            <a:extLst>
              <a:ext uri="{FF2B5EF4-FFF2-40B4-BE49-F238E27FC236}">
                <a16:creationId xmlns:a16="http://schemas.microsoft.com/office/drawing/2014/main" id="{99BB857C-117B-44B6-B03C-8EF2D17B1DCB}"/>
              </a:ext>
            </a:extLst>
          </p:cNvPr>
          <p:cNvSpPr txBox="1">
            <a:spLocks noChangeArrowheads="1"/>
          </p:cNvSpPr>
          <p:nvPr/>
        </p:nvSpPr>
        <p:spPr bwMode="auto">
          <a:xfrm>
            <a:off x="7421050" y="3838386"/>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eaLnBrk="1" hangingPunct="1">
              <a:lnSpc>
                <a:spcPct val="100000"/>
              </a:lnSpc>
              <a:spcBef>
                <a:spcPct val="0"/>
              </a:spcBef>
              <a:buFontTx/>
              <a:buNone/>
            </a:pPr>
            <a:r>
              <a:rPr lang="zh-CN" altLang="en-US" sz="2400" b="1" dirty="0">
                <a:solidFill>
                  <a:srgbClr val="4B649F"/>
                </a:solidFill>
              </a:rPr>
              <a:t>案例分析</a:t>
            </a:r>
          </a:p>
        </p:txBody>
      </p:sp>
      <p:sp>
        <p:nvSpPr>
          <p:cNvPr id="6160" name="文本框 43">
            <a:extLst>
              <a:ext uri="{FF2B5EF4-FFF2-40B4-BE49-F238E27FC236}">
                <a16:creationId xmlns:a16="http://schemas.microsoft.com/office/drawing/2014/main" id="{9471E557-56B4-43F9-989C-05DFEE3D13B5}"/>
              </a:ext>
            </a:extLst>
          </p:cNvPr>
          <p:cNvSpPr txBox="1">
            <a:spLocks noChangeArrowheads="1"/>
          </p:cNvSpPr>
          <p:nvPr/>
        </p:nvSpPr>
        <p:spPr bwMode="auto">
          <a:xfrm>
            <a:off x="9806864" y="3838385"/>
            <a:ext cx="80021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eaLnBrk="1" hangingPunct="1">
              <a:lnSpc>
                <a:spcPct val="100000"/>
              </a:lnSpc>
              <a:spcBef>
                <a:spcPct val="0"/>
              </a:spcBef>
              <a:buFontTx/>
              <a:buNone/>
            </a:pPr>
            <a:r>
              <a:rPr lang="zh-CN" altLang="en-US" sz="2400" b="1" dirty="0">
                <a:solidFill>
                  <a:srgbClr val="4B649F"/>
                </a:solidFill>
              </a:rPr>
              <a:t>总结</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任意多边形 10">
            <a:extLst>
              <a:ext uri="{FF2B5EF4-FFF2-40B4-BE49-F238E27FC236}">
                <a16:creationId xmlns:a16="http://schemas.microsoft.com/office/drawing/2014/main" id="{C617FFB9-5A20-4C30-B12B-E66DCAF7FB2C}"/>
              </a:ext>
            </a:extLst>
          </p:cNvPr>
          <p:cNvSpPr/>
          <p:nvPr/>
        </p:nvSpPr>
        <p:spPr>
          <a:xfrm rot="5400000">
            <a:off x="1882775" y="-1425575"/>
            <a:ext cx="914400" cy="4679950"/>
          </a:xfrm>
          <a:custGeom>
            <a:avLst/>
            <a:gdLst>
              <a:gd name="connsiteX0" fmla="*/ 0 w 990604"/>
              <a:gd name="connsiteY0" fmla="*/ 5956738 h 5956738"/>
              <a:gd name="connsiteX1" fmla="*/ 0 w 990604"/>
              <a:gd name="connsiteY1" fmla="*/ 317938 h 5956738"/>
              <a:gd name="connsiteX2" fmla="*/ 6 w 990604"/>
              <a:gd name="connsiteY2" fmla="*/ 317938 h 5956738"/>
              <a:gd name="connsiteX3" fmla="*/ 495305 w 990604"/>
              <a:gd name="connsiteY3" fmla="*/ 0 h 5956738"/>
              <a:gd name="connsiteX4" fmla="*/ 990604 w 990604"/>
              <a:gd name="connsiteY4" fmla="*/ 317938 h 5956738"/>
              <a:gd name="connsiteX5" fmla="*/ 990601 w 990604"/>
              <a:gd name="connsiteY5" fmla="*/ 317938 h 5956738"/>
              <a:gd name="connsiteX6" fmla="*/ 990601 w 990604"/>
              <a:gd name="connsiteY6" fmla="*/ 5956738 h 5956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0604" h="5956738">
                <a:moveTo>
                  <a:pt x="0" y="5956738"/>
                </a:moveTo>
                <a:lnTo>
                  <a:pt x="0" y="317938"/>
                </a:lnTo>
                <a:lnTo>
                  <a:pt x="6" y="317938"/>
                </a:lnTo>
                <a:lnTo>
                  <a:pt x="495305" y="0"/>
                </a:lnTo>
                <a:lnTo>
                  <a:pt x="990604" y="317938"/>
                </a:lnTo>
                <a:lnTo>
                  <a:pt x="990601" y="317938"/>
                </a:lnTo>
                <a:lnTo>
                  <a:pt x="990601" y="5956738"/>
                </a:lnTo>
                <a:close/>
              </a:path>
            </a:pathLst>
          </a:custGeom>
          <a:solidFill>
            <a:srgbClr val="4B649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sp>
        <p:nvSpPr>
          <p:cNvPr id="2" name="椭圆 1">
            <a:extLst>
              <a:ext uri="{FF2B5EF4-FFF2-40B4-BE49-F238E27FC236}">
                <a16:creationId xmlns:a16="http://schemas.microsoft.com/office/drawing/2014/main" id="{29E0C9E5-ECB7-4FA6-904C-4E7681A89B81}"/>
              </a:ext>
            </a:extLst>
          </p:cNvPr>
          <p:cNvSpPr/>
          <p:nvPr/>
        </p:nvSpPr>
        <p:spPr>
          <a:xfrm>
            <a:off x="323850" y="247650"/>
            <a:ext cx="1333500" cy="1333500"/>
          </a:xfrm>
          <a:prstGeom prst="ellipse">
            <a:avLst/>
          </a:prstGeom>
          <a:solidFill>
            <a:schemeClr val="bg1"/>
          </a:solidFill>
          <a:ln w="38100">
            <a:solidFill>
              <a:srgbClr val="4B649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grpSp>
        <p:nvGrpSpPr>
          <p:cNvPr id="3" name="组合 2">
            <a:extLst>
              <a:ext uri="{FF2B5EF4-FFF2-40B4-BE49-F238E27FC236}">
                <a16:creationId xmlns:a16="http://schemas.microsoft.com/office/drawing/2014/main" id="{934248B9-D327-49AD-9C1B-2D5E64779A22}"/>
              </a:ext>
            </a:extLst>
          </p:cNvPr>
          <p:cNvGrpSpPr/>
          <p:nvPr/>
        </p:nvGrpSpPr>
        <p:grpSpPr>
          <a:xfrm>
            <a:off x="475624" y="571426"/>
            <a:ext cx="1029952" cy="685949"/>
            <a:chOff x="5302250" y="2903538"/>
            <a:chExt cx="1587500" cy="1057276"/>
          </a:xfrm>
          <a:solidFill>
            <a:srgbClr val="4B649F"/>
          </a:solidFill>
        </p:grpSpPr>
        <p:sp>
          <p:nvSpPr>
            <p:cNvPr id="4" name="Freeform 84">
              <a:extLst>
                <a:ext uri="{FF2B5EF4-FFF2-40B4-BE49-F238E27FC236}">
                  <a16:creationId xmlns:a16="http://schemas.microsoft.com/office/drawing/2014/main" id="{9C8853F9-9284-421F-B942-D665B3C9820F}"/>
                </a:ext>
              </a:extLst>
            </p:cNvPr>
            <p:cNvSpPr/>
            <p:nvPr/>
          </p:nvSpPr>
          <p:spPr bwMode="auto">
            <a:xfrm>
              <a:off x="5362575" y="3040063"/>
              <a:ext cx="706438" cy="614363"/>
            </a:xfrm>
            <a:custGeom>
              <a:avLst/>
              <a:gdLst>
                <a:gd name="T0" fmla="*/ 181 w 187"/>
                <a:gd name="T1" fmla="*/ 49 h 162"/>
                <a:gd name="T2" fmla="*/ 187 w 187"/>
                <a:gd name="T3" fmla="*/ 66 h 162"/>
                <a:gd name="T4" fmla="*/ 187 w 187"/>
                <a:gd name="T5" fmla="*/ 162 h 162"/>
                <a:gd name="T6" fmla="*/ 176 w 187"/>
                <a:gd name="T7" fmla="*/ 153 h 162"/>
                <a:gd name="T8" fmla="*/ 92 w 187"/>
                <a:gd name="T9" fmla="*/ 115 h 162"/>
                <a:gd name="T10" fmla="*/ 73 w 187"/>
                <a:gd name="T11" fmla="*/ 114 h 162"/>
                <a:gd name="T12" fmla="*/ 8 w 187"/>
                <a:gd name="T13" fmla="*/ 131 h 162"/>
                <a:gd name="T14" fmla="*/ 1 w 187"/>
                <a:gd name="T15" fmla="*/ 131 h 162"/>
                <a:gd name="T16" fmla="*/ 2 w 187"/>
                <a:gd name="T17" fmla="*/ 126 h 162"/>
                <a:gd name="T18" fmla="*/ 26 w 187"/>
                <a:gd name="T19" fmla="*/ 70 h 162"/>
                <a:gd name="T20" fmla="*/ 48 w 187"/>
                <a:gd name="T21" fmla="*/ 20 h 162"/>
                <a:gd name="T22" fmla="*/ 53 w 187"/>
                <a:gd name="T23" fmla="*/ 13 h 162"/>
                <a:gd name="T24" fmla="*/ 62 w 187"/>
                <a:gd name="T25" fmla="*/ 9 h 162"/>
                <a:gd name="T26" fmla="*/ 130 w 187"/>
                <a:gd name="T27" fmla="*/ 11 h 162"/>
                <a:gd name="T28" fmla="*/ 181 w 187"/>
                <a:gd name="T29" fmla="*/ 49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7" h="162">
                  <a:moveTo>
                    <a:pt x="181" y="49"/>
                  </a:moveTo>
                  <a:cubicBezTo>
                    <a:pt x="184" y="54"/>
                    <a:pt x="187" y="60"/>
                    <a:pt x="187" y="66"/>
                  </a:cubicBezTo>
                  <a:cubicBezTo>
                    <a:pt x="187" y="162"/>
                    <a:pt x="187" y="162"/>
                    <a:pt x="187" y="162"/>
                  </a:cubicBezTo>
                  <a:cubicBezTo>
                    <a:pt x="187" y="162"/>
                    <a:pt x="178" y="154"/>
                    <a:pt x="176" y="153"/>
                  </a:cubicBezTo>
                  <a:cubicBezTo>
                    <a:pt x="168" y="148"/>
                    <a:pt x="133" y="120"/>
                    <a:pt x="92" y="115"/>
                  </a:cubicBezTo>
                  <a:cubicBezTo>
                    <a:pt x="86" y="114"/>
                    <a:pt x="79" y="114"/>
                    <a:pt x="73" y="114"/>
                  </a:cubicBezTo>
                  <a:cubicBezTo>
                    <a:pt x="32" y="114"/>
                    <a:pt x="8" y="131"/>
                    <a:pt x="8" y="131"/>
                  </a:cubicBezTo>
                  <a:cubicBezTo>
                    <a:pt x="5" y="133"/>
                    <a:pt x="2" y="133"/>
                    <a:pt x="1" y="131"/>
                  </a:cubicBezTo>
                  <a:cubicBezTo>
                    <a:pt x="0" y="130"/>
                    <a:pt x="1" y="128"/>
                    <a:pt x="2" y="126"/>
                  </a:cubicBezTo>
                  <a:cubicBezTo>
                    <a:pt x="26" y="70"/>
                    <a:pt x="26" y="70"/>
                    <a:pt x="26" y="70"/>
                  </a:cubicBezTo>
                  <a:cubicBezTo>
                    <a:pt x="48" y="20"/>
                    <a:pt x="48" y="20"/>
                    <a:pt x="48" y="20"/>
                  </a:cubicBezTo>
                  <a:cubicBezTo>
                    <a:pt x="49" y="18"/>
                    <a:pt x="51" y="15"/>
                    <a:pt x="53" y="13"/>
                  </a:cubicBezTo>
                  <a:cubicBezTo>
                    <a:pt x="55" y="11"/>
                    <a:pt x="59" y="10"/>
                    <a:pt x="62" y="9"/>
                  </a:cubicBezTo>
                  <a:cubicBezTo>
                    <a:pt x="65" y="9"/>
                    <a:pt x="98" y="0"/>
                    <a:pt x="130" y="11"/>
                  </a:cubicBezTo>
                  <a:cubicBezTo>
                    <a:pt x="163" y="22"/>
                    <a:pt x="179" y="45"/>
                    <a:pt x="181" y="49"/>
                  </a:cubicBezTo>
                  <a:close/>
                </a:path>
              </a:pathLst>
            </a:custGeom>
            <a:grpFill/>
            <a:ln>
              <a:noFill/>
            </a:ln>
          </p:spPr>
          <p:txBody>
            <a:bodyPr/>
            <a:lstStyle/>
            <a:p>
              <a:pPr eaLnBrk="1" fontAlgn="auto" hangingPunct="1">
                <a:defRPr/>
              </a:pPr>
              <a:endParaRPr lang="zh-CN" altLang="en-US" noProof="1"/>
            </a:p>
          </p:txBody>
        </p:sp>
        <p:sp>
          <p:nvSpPr>
            <p:cNvPr id="5" name="Freeform 85">
              <a:extLst>
                <a:ext uri="{FF2B5EF4-FFF2-40B4-BE49-F238E27FC236}">
                  <a16:creationId xmlns:a16="http://schemas.microsoft.com/office/drawing/2014/main" id="{DB97B227-0B03-44F8-9C4B-168C9F3DAC61}"/>
                </a:ext>
              </a:extLst>
            </p:cNvPr>
            <p:cNvSpPr/>
            <p:nvPr/>
          </p:nvSpPr>
          <p:spPr bwMode="auto">
            <a:xfrm>
              <a:off x="6115050" y="2903538"/>
              <a:ext cx="400050" cy="747713"/>
            </a:xfrm>
            <a:custGeom>
              <a:avLst/>
              <a:gdLst>
                <a:gd name="T0" fmla="*/ 44 w 106"/>
                <a:gd name="T1" fmla="*/ 119 h 197"/>
                <a:gd name="T2" fmla="*/ 3 w 106"/>
                <a:gd name="T3" fmla="*/ 187 h 197"/>
                <a:gd name="T4" fmla="*/ 0 w 106"/>
                <a:gd name="T5" fmla="*/ 197 h 197"/>
                <a:gd name="T6" fmla="*/ 0 w 106"/>
                <a:gd name="T7" fmla="*/ 83 h 197"/>
                <a:gd name="T8" fmla="*/ 1 w 106"/>
                <a:gd name="T9" fmla="*/ 64 h 197"/>
                <a:gd name="T10" fmla="*/ 16 w 106"/>
                <a:gd name="T11" fmla="*/ 29 h 197"/>
                <a:gd name="T12" fmla="*/ 49 w 106"/>
                <a:gd name="T13" fmla="*/ 1 h 197"/>
                <a:gd name="T14" fmla="*/ 54 w 106"/>
                <a:gd name="T15" fmla="*/ 0 h 197"/>
                <a:gd name="T16" fmla="*/ 64 w 106"/>
                <a:gd name="T17" fmla="*/ 6 h 197"/>
                <a:gd name="T18" fmla="*/ 85 w 106"/>
                <a:gd name="T19" fmla="*/ 42 h 197"/>
                <a:gd name="T20" fmla="*/ 86 w 106"/>
                <a:gd name="T21" fmla="*/ 42 h 197"/>
                <a:gd name="T22" fmla="*/ 104 w 106"/>
                <a:gd name="T23" fmla="*/ 74 h 197"/>
                <a:gd name="T24" fmla="*/ 105 w 106"/>
                <a:gd name="T25" fmla="*/ 82 h 197"/>
                <a:gd name="T26" fmla="*/ 99 w 106"/>
                <a:gd name="T27" fmla="*/ 87 h 197"/>
                <a:gd name="T28" fmla="*/ 44 w 106"/>
                <a:gd name="T29" fmla="*/ 119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6" h="197">
                  <a:moveTo>
                    <a:pt x="44" y="119"/>
                  </a:moveTo>
                  <a:cubicBezTo>
                    <a:pt x="25" y="137"/>
                    <a:pt x="12" y="156"/>
                    <a:pt x="3" y="187"/>
                  </a:cubicBezTo>
                  <a:cubicBezTo>
                    <a:pt x="0" y="197"/>
                    <a:pt x="0" y="197"/>
                    <a:pt x="0" y="197"/>
                  </a:cubicBezTo>
                  <a:cubicBezTo>
                    <a:pt x="0" y="83"/>
                    <a:pt x="0" y="83"/>
                    <a:pt x="0" y="83"/>
                  </a:cubicBezTo>
                  <a:cubicBezTo>
                    <a:pt x="0" y="77"/>
                    <a:pt x="0" y="69"/>
                    <a:pt x="1" y="64"/>
                  </a:cubicBezTo>
                  <a:cubicBezTo>
                    <a:pt x="1" y="63"/>
                    <a:pt x="3" y="47"/>
                    <a:pt x="16" y="29"/>
                  </a:cubicBezTo>
                  <a:cubicBezTo>
                    <a:pt x="30" y="11"/>
                    <a:pt x="48" y="1"/>
                    <a:pt x="49" y="1"/>
                  </a:cubicBezTo>
                  <a:cubicBezTo>
                    <a:pt x="51" y="0"/>
                    <a:pt x="52" y="0"/>
                    <a:pt x="54" y="0"/>
                  </a:cubicBezTo>
                  <a:cubicBezTo>
                    <a:pt x="58" y="0"/>
                    <a:pt x="62" y="2"/>
                    <a:pt x="64" y="6"/>
                  </a:cubicBezTo>
                  <a:cubicBezTo>
                    <a:pt x="85" y="42"/>
                    <a:pt x="85" y="42"/>
                    <a:pt x="85" y="42"/>
                  </a:cubicBezTo>
                  <a:cubicBezTo>
                    <a:pt x="86" y="42"/>
                    <a:pt x="86" y="42"/>
                    <a:pt x="86" y="42"/>
                  </a:cubicBezTo>
                  <a:cubicBezTo>
                    <a:pt x="104" y="74"/>
                    <a:pt x="104" y="74"/>
                    <a:pt x="104" y="74"/>
                  </a:cubicBezTo>
                  <a:cubicBezTo>
                    <a:pt x="106" y="76"/>
                    <a:pt x="106" y="79"/>
                    <a:pt x="105" y="82"/>
                  </a:cubicBezTo>
                  <a:cubicBezTo>
                    <a:pt x="104" y="84"/>
                    <a:pt x="102" y="86"/>
                    <a:pt x="99" y="87"/>
                  </a:cubicBezTo>
                  <a:cubicBezTo>
                    <a:pt x="99" y="87"/>
                    <a:pt x="66" y="99"/>
                    <a:pt x="44" y="119"/>
                  </a:cubicBezTo>
                  <a:close/>
                </a:path>
              </a:pathLst>
            </a:custGeom>
            <a:grpFill/>
            <a:ln>
              <a:noFill/>
            </a:ln>
          </p:spPr>
          <p:txBody>
            <a:bodyPr/>
            <a:lstStyle/>
            <a:p>
              <a:pPr eaLnBrk="1" fontAlgn="auto" hangingPunct="1">
                <a:defRPr/>
              </a:pPr>
              <a:endParaRPr lang="zh-CN" altLang="en-US" noProof="1"/>
            </a:p>
          </p:txBody>
        </p:sp>
        <p:sp>
          <p:nvSpPr>
            <p:cNvPr id="6" name="Freeform 86">
              <a:extLst>
                <a:ext uri="{FF2B5EF4-FFF2-40B4-BE49-F238E27FC236}">
                  <a16:creationId xmlns:a16="http://schemas.microsoft.com/office/drawing/2014/main" id="{5BD112DC-42CD-403E-AB85-CD1434FA25DB}"/>
                </a:ext>
              </a:extLst>
            </p:cNvPr>
            <p:cNvSpPr/>
            <p:nvPr/>
          </p:nvSpPr>
          <p:spPr bwMode="auto">
            <a:xfrm>
              <a:off x="6194425" y="3529013"/>
              <a:ext cx="642938" cy="160338"/>
            </a:xfrm>
            <a:custGeom>
              <a:avLst/>
              <a:gdLst>
                <a:gd name="T0" fmla="*/ 155 w 170"/>
                <a:gd name="T1" fmla="*/ 11 h 42"/>
                <a:gd name="T2" fmla="*/ 154 w 170"/>
                <a:gd name="T3" fmla="*/ 10 h 42"/>
                <a:gd name="T4" fmla="*/ 153 w 170"/>
                <a:gd name="T5" fmla="*/ 10 h 42"/>
                <a:gd name="T6" fmla="*/ 108 w 170"/>
                <a:gd name="T7" fmla="*/ 0 h 42"/>
                <a:gd name="T8" fmla="*/ 85 w 170"/>
                <a:gd name="T9" fmla="*/ 3 h 42"/>
                <a:gd name="T10" fmla="*/ 11 w 170"/>
                <a:gd name="T11" fmla="*/ 35 h 42"/>
                <a:gd name="T12" fmla="*/ 11 w 170"/>
                <a:gd name="T13" fmla="*/ 36 h 42"/>
                <a:gd name="T14" fmla="*/ 7 w 170"/>
                <a:gd name="T15" fmla="*/ 38 h 42"/>
                <a:gd name="T16" fmla="*/ 3 w 170"/>
                <a:gd name="T17" fmla="*/ 40 h 42"/>
                <a:gd name="T18" fmla="*/ 1 w 170"/>
                <a:gd name="T19" fmla="*/ 42 h 42"/>
                <a:gd name="T20" fmla="*/ 0 w 170"/>
                <a:gd name="T21" fmla="*/ 42 h 42"/>
                <a:gd name="T22" fmla="*/ 161 w 170"/>
                <a:gd name="T23" fmla="*/ 42 h 42"/>
                <a:gd name="T24" fmla="*/ 169 w 170"/>
                <a:gd name="T25" fmla="*/ 38 h 42"/>
                <a:gd name="T26" fmla="*/ 167 w 170"/>
                <a:gd name="T27" fmla="*/ 28 h 42"/>
                <a:gd name="T28" fmla="*/ 155 w 170"/>
                <a:gd name="T29" fmla="*/ 1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0" h="42">
                  <a:moveTo>
                    <a:pt x="155" y="11"/>
                  </a:moveTo>
                  <a:cubicBezTo>
                    <a:pt x="155" y="11"/>
                    <a:pt x="154" y="10"/>
                    <a:pt x="154" y="10"/>
                  </a:cubicBezTo>
                  <a:cubicBezTo>
                    <a:pt x="153" y="10"/>
                    <a:pt x="153" y="10"/>
                    <a:pt x="153" y="10"/>
                  </a:cubicBezTo>
                  <a:cubicBezTo>
                    <a:pt x="152" y="9"/>
                    <a:pt x="132" y="0"/>
                    <a:pt x="108" y="0"/>
                  </a:cubicBezTo>
                  <a:cubicBezTo>
                    <a:pt x="100" y="0"/>
                    <a:pt x="92" y="1"/>
                    <a:pt x="85" y="3"/>
                  </a:cubicBezTo>
                  <a:cubicBezTo>
                    <a:pt x="46" y="15"/>
                    <a:pt x="15" y="33"/>
                    <a:pt x="11" y="35"/>
                  </a:cubicBezTo>
                  <a:cubicBezTo>
                    <a:pt x="11" y="36"/>
                    <a:pt x="11" y="36"/>
                    <a:pt x="11" y="36"/>
                  </a:cubicBezTo>
                  <a:cubicBezTo>
                    <a:pt x="10" y="36"/>
                    <a:pt x="9" y="37"/>
                    <a:pt x="7" y="38"/>
                  </a:cubicBezTo>
                  <a:cubicBezTo>
                    <a:pt x="6" y="39"/>
                    <a:pt x="4" y="40"/>
                    <a:pt x="3" y="40"/>
                  </a:cubicBezTo>
                  <a:cubicBezTo>
                    <a:pt x="2" y="41"/>
                    <a:pt x="2" y="41"/>
                    <a:pt x="1" y="42"/>
                  </a:cubicBezTo>
                  <a:cubicBezTo>
                    <a:pt x="0" y="42"/>
                    <a:pt x="0" y="42"/>
                    <a:pt x="0" y="42"/>
                  </a:cubicBezTo>
                  <a:cubicBezTo>
                    <a:pt x="161" y="42"/>
                    <a:pt x="161" y="42"/>
                    <a:pt x="161" y="42"/>
                  </a:cubicBezTo>
                  <a:cubicBezTo>
                    <a:pt x="165" y="42"/>
                    <a:pt x="167" y="41"/>
                    <a:pt x="169" y="38"/>
                  </a:cubicBezTo>
                  <a:cubicBezTo>
                    <a:pt x="170" y="35"/>
                    <a:pt x="169" y="32"/>
                    <a:pt x="167" y="28"/>
                  </a:cubicBezTo>
                  <a:cubicBezTo>
                    <a:pt x="167" y="28"/>
                    <a:pt x="162" y="20"/>
                    <a:pt x="155" y="11"/>
                  </a:cubicBezTo>
                  <a:close/>
                </a:path>
              </a:pathLst>
            </a:custGeom>
            <a:grpFill/>
            <a:ln>
              <a:noFill/>
            </a:ln>
          </p:spPr>
          <p:txBody>
            <a:bodyPr/>
            <a:lstStyle/>
            <a:p>
              <a:pPr eaLnBrk="1" fontAlgn="auto" hangingPunct="1">
                <a:defRPr/>
              </a:pPr>
              <a:endParaRPr lang="zh-CN" altLang="en-US" noProof="1"/>
            </a:p>
          </p:txBody>
        </p:sp>
        <p:sp>
          <p:nvSpPr>
            <p:cNvPr id="7" name="Freeform 87">
              <a:extLst>
                <a:ext uri="{FF2B5EF4-FFF2-40B4-BE49-F238E27FC236}">
                  <a16:creationId xmlns:a16="http://schemas.microsoft.com/office/drawing/2014/main" id="{9C13A1AD-AEDB-4C01-B0D3-FB6AFFC3AEAF}"/>
                </a:ext>
              </a:extLst>
            </p:cNvPr>
            <p:cNvSpPr/>
            <p:nvPr/>
          </p:nvSpPr>
          <p:spPr bwMode="auto">
            <a:xfrm>
              <a:off x="5335588" y="3771901"/>
              <a:ext cx="1520825" cy="155575"/>
            </a:xfrm>
            <a:custGeom>
              <a:avLst/>
              <a:gdLst>
                <a:gd name="T0" fmla="*/ 402 w 402"/>
                <a:gd name="T1" fmla="*/ 24 h 41"/>
                <a:gd name="T2" fmla="*/ 385 w 402"/>
                <a:gd name="T3" fmla="*/ 41 h 41"/>
                <a:gd name="T4" fmla="*/ 382 w 402"/>
                <a:gd name="T5" fmla="*/ 41 h 41"/>
                <a:gd name="T6" fmla="*/ 232 w 402"/>
                <a:gd name="T7" fmla="*/ 28 h 41"/>
                <a:gd name="T8" fmla="*/ 217 w 402"/>
                <a:gd name="T9" fmla="*/ 34 h 41"/>
                <a:gd name="T10" fmla="*/ 216 w 402"/>
                <a:gd name="T11" fmla="*/ 35 h 41"/>
                <a:gd name="T12" fmla="*/ 201 w 402"/>
                <a:gd name="T13" fmla="*/ 40 h 41"/>
                <a:gd name="T14" fmla="*/ 201 w 402"/>
                <a:gd name="T15" fmla="*/ 40 h 41"/>
                <a:gd name="T16" fmla="*/ 186 w 402"/>
                <a:gd name="T17" fmla="*/ 35 h 41"/>
                <a:gd name="T18" fmla="*/ 185 w 402"/>
                <a:gd name="T19" fmla="*/ 34 h 41"/>
                <a:gd name="T20" fmla="*/ 170 w 402"/>
                <a:gd name="T21" fmla="*/ 28 h 41"/>
                <a:gd name="T22" fmla="*/ 20 w 402"/>
                <a:gd name="T23" fmla="*/ 41 h 41"/>
                <a:gd name="T24" fmla="*/ 17 w 402"/>
                <a:gd name="T25" fmla="*/ 41 h 41"/>
                <a:gd name="T26" fmla="*/ 0 w 402"/>
                <a:gd name="T27" fmla="*/ 24 h 41"/>
                <a:gd name="T28" fmla="*/ 16 w 402"/>
                <a:gd name="T29" fmla="*/ 7 h 41"/>
                <a:gd name="T30" fmla="*/ 17 w 402"/>
                <a:gd name="T31" fmla="*/ 7 h 41"/>
                <a:gd name="T32" fmla="*/ 164 w 402"/>
                <a:gd name="T33" fmla="*/ 0 h 41"/>
                <a:gd name="T34" fmla="*/ 177 w 402"/>
                <a:gd name="T35" fmla="*/ 6 h 41"/>
                <a:gd name="T36" fmla="*/ 182 w 402"/>
                <a:gd name="T37" fmla="*/ 6 h 41"/>
                <a:gd name="T38" fmla="*/ 194 w 402"/>
                <a:gd name="T39" fmla="*/ 0 h 41"/>
                <a:gd name="T40" fmla="*/ 208 w 402"/>
                <a:gd name="T41" fmla="*/ 0 h 41"/>
                <a:gd name="T42" fmla="*/ 220 w 402"/>
                <a:gd name="T43" fmla="*/ 6 h 41"/>
                <a:gd name="T44" fmla="*/ 225 w 402"/>
                <a:gd name="T45" fmla="*/ 6 h 41"/>
                <a:gd name="T46" fmla="*/ 238 w 402"/>
                <a:gd name="T47" fmla="*/ 0 h 41"/>
                <a:gd name="T48" fmla="*/ 385 w 402"/>
                <a:gd name="T49" fmla="*/ 7 h 41"/>
                <a:gd name="T50" fmla="*/ 386 w 402"/>
                <a:gd name="T51" fmla="*/ 7 h 41"/>
                <a:gd name="T52" fmla="*/ 402 w 402"/>
                <a:gd name="T53" fmla="*/ 24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02" h="41">
                  <a:moveTo>
                    <a:pt x="402" y="24"/>
                  </a:moveTo>
                  <a:cubicBezTo>
                    <a:pt x="402" y="33"/>
                    <a:pt x="394" y="41"/>
                    <a:pt x="385" y="41"/>
                  </a:cubicBezTo>
                  <a:cubicBezTo>
                    <a:pt x="384" y="41"/>
                    <a:pt x="383" y="41"/>
                    <a:pt x="382" y="41"/>
                  </a:cubicBezTo>
                  <a:cubicBezTo>
                    <a:pt x="232" y="28"/>
                    <a:pt x="232" y="28"/>
                    <a:pt x="232" y="28"/>
                  </a:cubicBezTo>
                  <a:cubicBezTo>
                    <a:pt x="227" y="28"/>
                    <a:pt x="220" y="31"/>
                    <a:pt x="217" y="34"/>
                  </a:cubicBezTo>
                  <a:cubicBezTo>
                    <a:pt x="217" y="34"/>
                    <a:pt x="217" y="34"/>
                    <a:pt x="216" y="35"/>
                  </a:cubicBezTo>
                  <a:cubicBezTo>
                    <a:pt x="214" y="38"/>
                    <a:pt x="208" y="40"/>
                    <a:pt x="201" y="40"/>
                  </a:cubicBezTo>
                  <a:cubicBezTo>
                    <a:pt x="201" y="40"/>
                    <a:pt x="201" y="40"/>
                    <a:pt x="201" y="40"/>
                  </a:cubicBezTo>
                  <a:cubicBezTo>
                    <a:pt x="194" y="40"/>
                    <a:pt x="188" y="38"/>
                    <a:pt x="186" y="35"/>
                  </a:cubicBezTo>
                  <a:cubicBezTo>
                    <a:pt x="185" y="34"/>
                    <a:pt x="185" y="34"/>
                    <a:pt x="185" y="34"/>
                  </a:cubicBezTo>
                  <a:cubicBezTo>
                    <a:pt x="182" y="31"/>
                    <a:pt x="175" y="28"/>
                    <a:pt x="170" y="28"/>
                  </a:cubicBezTo>
                  <a:cubicBezTo>
                    <a:pt x="20" y="41"/>
                    <a:pt x="20" y="41"/>
                    <a:pt x="20" y="41"/>
                  </a:cubicBezTo>
                  <a:cubicBezTo>
                    <a:pt x="19" y="41"/>
                    <a:pt x="18" y="41"/>
                    <a:pt x="17" y="41"/>
                  </a:cubicBezTo>
                  <a:cubicBezTo>
                    <a:pt x="8" y="41"/>
                    <a:pt x="0" y="33"/>
                    <a:pt x="0" y="24"/>
                  </a:cubicBezTo>
                  <a:cubicBezTo>
                    <a:pt x="0" y="15"/>
                    <a:pt x="7" y="8"/>
                    <a:pt x="16" y="7"/>
                  </a:cubicBezTo>
                  <a:cubicBezTo>
                    <a:pt x="16" y="7"/>
                    <a:pt x="16" y="7"/>
                    <a:pt x="17" y="7"/>
                  </a:cubicBezTo>
                  <a:cubicBezTo>
                    <a:pt x="164" y="0"/>
                    <a:pt x="164" y="0"/>
                    <a:pt x="164" y="0"/>
                  </a:cubicBezTo>
                  <a:cubicBezTo>
                    <a:pt x="169" y="0"/>
                    <a:pt x="175" y="2"/>
                    <a:pt x="177" y="6"/>
                  </a:cubicBezTo>
                  <a:cubicBezTo>
                    <a:pt x="178" y="10"/>
                    <a:pt x="181" y="10"/>
                    <a:pt x="182" y="6"/>
                  </a:cubicBezTo>
                  <a:cubicBezTo>
                    <a:pt x="183" y="2"/>
                    <a:pt x="189" y="0"/>
                    <a:pt x="194" y="0"/>
                  </a:cubicBezTo>
                  <a:cubicBezTo>
                    <a:pt x="208" y="0"/>
                    <a:pt x="208" y="0"/>
                    <a:pt x="208" y="0"/>
                  </a:cubicBezTo>
                  <a:cubicBezTo>
                    <a:pt x="213" y="0"/>
                    <a:pt x="219" y="2"/>
                    <a:pt x="220" y="6"/>
                  </a:cubicBezTo>
                  <a:cubicBezTo>
                    <a:pt x="221" y="10"/>
                    <a:pt x="224" y="10"/>
                    <a:pt x="225" y="6"/>
                  </a:cubicBezTo>
                  <a:cubicBezTo>
                    <a:pt x="227" y="2"/>
                    <a:pt x="233" y="0"/>
                    <a:pt x="238" y="0"/>
                  </a:cubicBezTo>
                  <a:cubicBezTo>
                    <a:pt x="385" y="7"/>
                    <a:pt x="385" y="7"/>
                    <a:pt x="385" y="7"/>
                  </a:cubicBezTo>
                  <a:cubicBezTo>
                    <a:pt x="386" y="7"/>
                    <a:pt x="386" y="7"/>
                    <a:pt x="386" y="7"/>
                  </a:cubicBezTo>
                  <a:cubicBezTo>
                    <a:pt x="395" y="8"/>
                    <a:pt x="402" y="15"/>
                    <a:pt x="402" y="24"/>
                  </a:cubicBezTo>
                  <a:close/>
                </a:path>
              </a:pathLst>
            </a:custGeom>
            <a:grpFill/>
            <a:ln>
              <a:noFill/>
            </a:ln>
          </p:spPr>
          <p:txBody>
            <a:bodyPr/>
            <a:lstStyle/>
            <a:p>
              <a:pPr eaLnBrk="1" fontAlgn="auto" hangingPunct="1">
                <a:defRPr/>
              </a:pPr>
              <a:endParaRPr lang="zh-CN" altLang="en-US" noProof="1"/>
            </a:p>
          </p:txBody>
        </p:sp>
        <p:sp>
          <p:nvSpPr>
            <p:cNvPr id="8" name="Freeform 88">
              <a:extLst>
                <a:ext uri="{FF2B5EF4-FFF2-40B4-BE49-F238E27FC236}">
                  <a16:creationId xmlns:a16="http://schemas.microsoft.com/office/drawing/2014/main" id="{321CEF27-99F0-483B-B629-6D4B0FA41764}"/>
                </a:ext>
              </a:extLst>
            </p:cNvPr>
            <p:cNvSpPr>
              <a:spLocks noEditPoints="1"/>
            </p:cNvSpPr>
            <p:nvPr/>
          </p:nvSpPr>
          <p:spPr bwMode="auto">
            <a:xfrm>
              <a:off x="5302250" y="3733801"/>
              <a:ext cx="1587500" cy="227013"/>
            </a:xfrm>
            <a:custGeom>
              <a:avLst/>
              <a:gdLst>
                <a:gd name="T0" fmla="*/ 394 w 420"/>
                <a:gd name="T1" fmla="*/ 60 h 60"/>
                <a:gd name="T2" fmla="*/ 394 w 420"/>
                <a:gd name="T3" fmla="*/ 60 h 60"/>
                <a:gd name="T4" fmla="*/ 391 w 420"/>
                <a:gd name="T5" fmla="*/ 60 h 60"/>
                <a:gd name="T6" fmla="*/ 390 w 420"/>
                <a:gd name="T7" fmla="*/ 60 h 60"/>
                <a:gd name="T8" fmla="*/ 240 w 420"/>
                <a:gd name="T9" fmla="*/ 47 h 60"/>
                <a:gd name="T10" fmla="*/ 240 w 420"/>
                <a:gd name="T11" fmla="*/ 47 h 60"/>
                <a:gd name="T12" fmla="*/ 235 w 420"/>
                <a:gd name="T13" fmla="*/ 49 h 60"/>
                <a:gd name="T14" fmla="*/ 235 w 420"/>
                <a:gd name="T15" fmla="*/ 52 h 60"/>
                <a:gd name="T16" fmla="*/ 230 w 420"/>
                <a:gd name="T17" fmla="*/ 53 h 60"/>
                <a:gd name="T18" fmla="*/ 210 w 420"/>
                <a:gd name="T19" fmla="*/ 59 h 60"/>
                <a:gd name="T20" fmla="*/ 210 w 420"/>
                <a:gd name="T21" fmla="*/ 59 h 60"/>
                <a:gd name="T22" fmla="*/ 190 w 420"/>
                <a:gd name="T23" fmla="*/ 53 h 60"/>
                <a:gd name="T24" fmla="*/ 186 w 420"/>
                <a:gd name="T25" fmla="*/ 52 h 60"/>
                <a:gd name="T26" fmla="*/ 185 w 420"/>
                <a:gd name="T27" fmla="*/ 49 h 60"/>
                <a:gd name="T28" fmla="*/ 180 w 420"/>
                <a:gd name="T29" fmla="*/ 47 h 60"/>
                <a:gd name="T30" fmla="*/ 29 w 420"/>
                <a:gd name="T31" fmla="*/ 60 h 60"/>
                <a:gd name="T32" fmla="*/ 26 w 420"/>
                <a:gd name="T33" fmla="*/ 60 h 60"/>
                <a:gd name="T34" fmla="*/ 0 w 420"/>
                <a:gd name="T35" fmla="*/ 34 h 60"/>
                <a:gd name="T36" fmla="*/ 25 w 420"/>
                <a:gd name="T37" fmla="*/ 8 h 60"/>
                <a:gd name="T38" fmla="*/ 25 w 420"/>
                <a:gd name="T39" fmla="*/ 8 h 60"/>
                <a:gd name="T40" fmla="*/ 173 w 420"/>
                <a:gd name="T41" fmla="*/ 1 h 60"/>
                <a:gd name="T42" fmla="*/ 188 w 420"/>
                <a:gd name="T43" fmla="*/ 5 h 60"/>
                <a:gd name="T44" fmla="*/ 203 w 420"/>
                <a:gd name="T45" fmla="*/ 0 h 60"/>
                <a:gd name="T46" fmla="*/ 217 w 420"/>
                <a:gd name="T47" fmla="*/ 0 h 60"/>
                <a:gd name="T48" fmla="*/ 232 w 420"/>
                <a:gd name="T49" fmla="*/ 5 h 60"/>
                <a:gd name="T50" fmla="*/ 247 w 420"/>
                <a:gd name="T51" fmla="*/ 1 h 60"/>
                <a:gd name="T52" fmla="*/ 395 w 420"/>
                <a:gd name="T53" fmla="*/ 8 h 60"/>
                <a:gd name="T54" fmla="*/ 420 w 420"/>
                <a:gd name="T55" fmla="*/ 34 h 60"/>
                <a:gd name="T56" fmla="*/ 394 w 420"/>
                <a:gd name="T57" fmla="*/ 60 h 60"/>
                <a:gd name="T58" fmla="*/ 26 w 420"/>
                <a:gd name="T59" fmla="*/ 26 h 60"/>
                <a:gd name="T60" fmla="*/ 18 w 420"/>
                <a:gd name="T61" fmla="*/ 34 h 60"/>
                <a:gd name="T62" fmla="*/ 26 w 420"/>
                <a:gd name="T63" fmla="*/ 42 h 60"/>
                <a:gd name="T64" fmla="*/ 26 w 420"/>
                <a:gd name="T65" fmla="*/ 42 h 60"/>
                <a:gd name="T66" fmla="*/ 28 w 420"/>
                <a:gd name="T67" fmla="*/ 42 h 60"/>
                <a:gd name="T68" fmla="*/ 178 w 420"/>
                <a:gd name="T69" fmla="*/ 29 h 60"/>
                <a:gd name="T70" fmla="*/ 180 w 420"/>
                <a:gd name="T71" fmla="*/ 29 h 60"/>
                <a:gd name="T72" fmla="*/ 199 w 420"/>
                <a:gd name="T73" fmla="*/ 36 h 60"/>
                <a:gd name="T74" fmla="*/ 200 w 420"/>
                <a:gd name="T75" fmla="*/ 36 h 60"/>
                <a:gd name="T76" fmla="*/ 202 w 420"/>
                <a:gd name="T77" fmla="*/ 39 h 60"/>
                <a:gd name="T78" fmla="*/ 210 w 420"/>
                <a:gd name="T79" fmla="*/ 41 h 60"/>
                <a:gd name="T80" fmla="*/ 210 w 420"/>
                <a:gd name="T81" fmla="*/ 41 h 60"/>
                <a:gd name="T82" fmla="*/ 218 w 420"/>
                <a:gd name="T83" fmla="*/ 39 h 60"/>
                <a:gd name="T84" fmla="*/ 220 w 420"/>
                <a:gd name="T85" fmla="*/ 36 h 60"/>
                <a:gd name="T86" fmla="*/ 221 w 420"/>
                <a:gd name="T87" fmla="*/ 36 h 60"/>
                <a:gd name="T88" fmla="*/ 242 w 420"/>
                <a:gd name="T89" fmla="*/ 29 h 60"/>
                <a:gd name="T90" fmla="*/ 392 w 420"/>
                <a:gd name="T91" fmla="*/ 42 h 60"/>
                <a:gd name="T92" fmla="*/ 394 w 420"/>
                <a:gd name="T93" fmla="*/ 42 h 60"/>
                <a:gd name="T94" fmla="*/ 402 w 420"/>
                <a:gd name="T95" fmla="*/ 34 h 60"/>
                <a:gd name="T96" fmla="*/ 395 w 420"/>
                <a:gd name="T97" fmla="*/ 26 h 60"/>
                <a:gd name="T98" fmla="*/ 394 w 420"/>
                <a:gd name="T99" fmla="*/ 26 h 60"/>
                <a:gd name="T100" fmla="*/ 246 w 420"/>
                <a:gd name="T101" fmla="*/ 19 h 60"/>
                <a:gd name="T102" fmla="*/ 246 w 420"/>
                <a:gd name="T103" fmla="*/ 19 h 60"/>
                <a:gd name="T104" fmla="*/ 242 w 420"/>
                <a:gd name="T105" fmla="*/ 20 h 60"/>
                <a:gd name="T106" fmla="*/ 231 w 420"/>
                <a:gd name="T107" fmla="*/ 28 h 60"/>
                <a:gd name="T108" fmla="*/ 221 w 420"/>
                <a:gd name="T109" fmla="*/ 20 h 60"/>
                <a:gd name="T110" fmla="*/ 217 w 420"/>
                <a:gd name="T111" fmla="*/ 19 h 60"/>
                <a:gd name="T112" fmla="*/ 203 w 420"/>
                <a:gd name="T113" fmla="*/ 19 h 60"/>
                <a:gd name="T114" fmla="*/ 199 w 420"/>
                <a:gd name="T115" fmla="*/ 20 h 60"/>
                <a:gd name="T116" fmla="*/ 189 w 420"/>
                <a:gd name="T117" fmla="*/ 28 h 60"/>
                <a:gd name="T118" fmla="*/ 178 w 420"/>
                <a:gd name="T119" fmla="*/ 20 h 60"/>
                <a:gd name="T120" fmla="*/ 174 w 420"/>
                <a:gd name="T121" fmla="*/ 19 h 60"/>
                <a:gd name="T122" fmla="*/ 26 w 420"/>
                <a:gd name="T123" fmla="*/ 26 h 60"/>
                <a:gd name="T124" fmla="*/ 26 w 420"/>
                <a:gd name="T125" fmla="*/ 2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20" h="60">
                  <a:moveTo>
                    <a:pt x="394" y="60"/>
                  </a:moveTo>
                  <a:cubicBezTo>
                    <a:pt x="394" y="60"/>
                    <a:pt x="394" y="60"/>
                    <a:pt x="394" y="60"/>
                  </a:cubicBezTo>
                  <a:cubicBezTo>
                    <a:pt x="393" y="60"/>
                    <a:pt x="392" y="60"/>
                    <a:pt x="391" y="60"/>
                  </a:cubicBezTo>
                  <a:cubicBezTo>
                    <a:pt x="390" y="60"/>
                    <a:pt x="390" y="60"/>
                    <a:pt x="390" y="60"/>
                  </a:cubicBezTo>
                  <a:cubicBezTo>
                    <a:pt x="240" y="47"/>
                    <a:pt x="240" y="47"/>
                    <a:pt x="240" y="47"/>
                  </a:cubicBezTo>
                  <a:cubicBezTo>
                    <a:pt x="240" y="47"/>
                    <a:pt x="240" y="47"/>
                    <a:pt x="240" y="47"/>
                  </a:cubicBezTo>
                  <a:cubicBezTo>
                    <a:pt x="238" y="47"/>
                    <a:pt x="236" y="48"/>
                    <a:pt x="235" y="49"/>
                  </a:cubicBezTo>
                  <a:cubicBezTo>
                    <a:pt x="235" y="52"/>
                    <a:pt x="235" y="52"/>
                    <a:pt x="235" y="52"/>
                  </a:cubicBezTo>
                  <a:cubicBezTo>
                    <a:pt x="230" y="53"/>
                    <a:pt x="230" y="53"/>
                    <a:pt x="230" y="53"/>
                  </a:cubicBezTo>
                  <a:cubicBezTo>
                    <a:pt x="225" y="57"/>
                    <a:pt x="218" y="59"/>
                    <a:pt x="210" y="59"/>
                  </a:cubicBezTo>
                  <a:cubicBezTo>
                    <a:pt x="210" y="59"/>
                    <a:pt x="210" y="59"/>
                    <a:pt x="210" y="59"/>
                  </a:cubicBezTo>
                  <a:cubicBezTo>
                    <a:pt x="202" y="59"/>
                    <a:pt x="195" y="57"/>
                    <a:pt x="190" y="53"/>
                  </a:cubicBezTo>
                  <a:cubicBezTo>
                    <a:pt x="186" y="52"/>
                    <a:pt x="186" y="52"/>
                    <a:pt x="186" y="52"/>
                  </a:cubicBezTo>
                  <a:cubicBezTo>
                    <a:pt x="185" y="49"/>
                    <a:pt x="185" y="49"/>
                    <a:pt x="185" y="49"/>
                  </a:cubicBezTo>
                  <a:cubicBezTo>
                    <a:pt x="184" y="48"/>
                    <a:pt x="182" y="47"/>
                    <a:pt x="180" y="47"/>
                  </a:cubicBezTo>
                  <a:cubicBezTo>
                    <a:pt x="29" y="60"/>
                    <a:pt x="29" y="60"/>
                    <a:pt x="29" y="60"/>
                  </a:cubicBezTo>
                  <a:cubicBezTo>
                    <a:pt x="28" y="60"/>
                    <a:pt x="27" y="60"/>
                    <a:pt x="26" y="60"/>
                  </a:cubicBezTo>
                  <a:cubicBezTo>
                    <a:pt x="12" y="60"/>
                    <a:pt x="0" y="48"/>
                    <a:pt x="0" y="34"/>
                  </a:cubicBezTo>
                  <a:cubicBezTo>
                    <a:pt x="0" y="20"/>
                    <a:pt x="11" y="9"/>
                    <a:pt x="25" y="8"/>
                  </a:cubicBezTo>
                  <a:cubicBezTo>
                    <a:pt x="25" y="8"/>
                    <a:pt x="25" y="8"/>
                    <a:pt x="25" y="8"/>
                  </a:cubicBezTo>
                  <a:cubicBezTo>
                    <a:pt x="173" y="1"/>
                    <a:pt x="173" y="1"/>
                    <a:pt x="173" y="1"/>
                  </a:cubicBezTo>
                  <a:cubicBezTo>
                    <a:pt x="178" y="1"/>
                    <a:pt x="184" y="2"/>
                    <a:pt x="188" y="5"/>
                  </a:cubicBezTo>
                  <a:cubicBezTo>
                    <a:pt x="192" y="2"/>
                    <a:pt x="197" y="0"/>
                    <a:pt x="203" y="0"/>
                  </a:cubicBezTo>
                  <a:cubicBezTo>
                    <a:pt x="217" y="0"/>
                    <a:pt x="217" y="0"/>
                    <a:pt x="217" y="0"/>
                  </a:cubicBezTo>
                  <a:cubicBezTo>
                    <a:pt x="223" y="0"/>
                    <a:pt x="228" y="2"/>
                    <a:pt x="232" y="5"/>
                  </a:cubicBezTo>
                  <a:cubicBezTo>
                    <a:pt x="236" y="2"/>
                    <a:pt x="242" y="1"/>
                    <a:pt x="247" y="1"/>
                  </a:cubicBezTo>
                  <a:cubicBezTo>
                    <a:pt x="395" y="8"/>
                    <a:pt x="395" y="8"/>
                    <a:pt x="395" y="8"/>
                  </a:cubicBezTo>
                  <a:cubicBezTo>
                    <a:pt x="409" y="9"/>
                    <a:pt x="420" y="20"/>
                    <a:pt x="420" y="34"/>
                  </a:cubicBezTo>
                  <a:cubicBezTo>
                    <a:pt x="420" y="48"/>
                    <a:pt x="408" y="60"/>
                    <a:pt x="394" y="60"/>
                  </a:cubicBezTo>
                  <a:close/>
                  <a:moveTo>
                    <a:pt x="26" y="26"/>
                  </a:moveTo>
                  <a:cubicBezTo>
                    <a:pt x="21" y="26"/>
                    <a:pt x="18" y="30"/>
                    <a:pt x="18" y="34"/>
                  </a:cubicBezTo>
                  <a:cubicBezTo>
                    <a:pt x="18" y="38"/>
                    <a:pt x="22" y="42"/>
                    <a:pt x="26" y="42"/>
                  </a:cubicBezTo>
                  <a:cubicBezTo>
                    <a:pt x="26" y="42"/>
                    <a:pt x="26" y="42"/>
                    <a:pt x="26" y="42"/>
                  </a:cubicBezTo>
                  <a:cubicBezTo>
                    <a:pt x="27" y="42"/>
                    <a:pt x="28" y="42"/>
                    <a:pt x="28" y="42"/>
                  </a:cubicBezTo>
                  <a:cubicBezTo>
                    <a:pt x="178" y="29"/>
                    <a:pt x="178" y="29"/>
                    <a:pt x="178" y="29"/>
                  </a:cubicBezTo>
                  <a:cubicBezTo>
                    <a:pt x="179" y="29"/>
                    <a:pt x="179" y="29"/>
                    <a:pt x="180" y="29"/>
                  </a:cubicBezTo>
                  <a:cubicBezTo>
                    <a:pt x="187" y="29"/>
                    <a:pt x="194" y="32"/>
                    <a:pt x="199" y="36"/>
                  </a:cubicBezTo>
                  <a:cubicBezTo>
                    <a:pt x="200" y="36"/>
                    <a:pt x="200" y="36"/>
                    <a:pt x="200" y="36"/>
                  </a:cubicBezTo>
                  <a:cubicBezTo>
                    <a:pt x="202" y="39"/>
                    <a:pt x="202" y="39"/>
                    <a:pt x="202" y="39"/>
                  </a:cubicBezTo>
                  <a:cubicBezTo>
                    <a:pt x="202" y="40"/>
                    <a:pt x="205" y="41"/>
                    <a:pt x="210" y="41"/>
                  </a:cubicBezTo>
                  <a:cubicBezTo>
                    <a:pt x="210" y="41"/>
                    <a:pt x="210" y="41"/>
                    <a:pt x="210" y="41"/>
                  </a:cubicBezTo>
                  <a:cubicBezTo>
                    <a:pt x="215" y="41"/>
                    <a:pt x="218" y="40"/>
                    <a:pt x="218" y="39"/>
                  </a:cubicBezTo>
                  <a:cubicBezTo>
                    <a:pt x="220" y="36"/>
                    <a:pt x="220" y="36"/>
                    <a:pt x="220" y="36"/>
                  </a:cubicBezTo>
                  <a:cubicBezTo>
                    <a:pt x="221" y="36"/>
                    <a:pt x="221" y="36"/>
                    <a:pt x="221" y="36"/>
                  </a:cubicBezTo>
                  <a:cubicBezTo>
                    <a:pt x="227" y="32"/>
                    <a:pt x="235" y="29"/>
                    <a:pt x="242" y="29"/>
                  </a:cubicBezTo>
                  <a:cubicBezTo>
                    <a:pt x="392" y="42"/>
                    <a:pt x="392" y="42"/>
                    <a:pt x="392" y="42"/>
                  </a:cubicBezTo>
                  <a:cubicBezTo>
                    <a:pt x="392" y="42"/>
                    <a:pt x="393" y="42"/>
                    <a:pt x="394" y="42"/>
                  </a:cubicBezTo>
                  <a:cubicBezTo>
                    <a:pt x="398" y="42"/>
                    <a:pt x="402" y="38"/>
                    <a:pt x="402" y="34"/>
                  </a:cubicBezTo>
                  <a:cubicBezTo>
                    <a:pt x="402" y="30"/>
                    <a:pt x="399" y="26"/>
                    <a:pt x="395" y="26"/>
                  </a:cubicBezTo>
                  <a:cubicBezTo>
                    <a:pt x="394" y="26"/>
                    <a:pt x="394" y="26"/>
                    <a:pt x="394" y="26"/>
                  </a:cubicBezTo>
                  <a:cubicBezTo>
                    <a:pt x="246" y="19"/>
                    <a:pt x="246" y="19"/>
                    <a:pt x="246" y="19"/>
                  </a:cubicBezTo>
                  <a:cubicBezTo>
                    <a:pt x="246" y="19"/>
                    <a:pt x="246" y="19"/>
                    <a:pt x="246" y="19"/>
                  </a:cubicBezTo>
                  <a:cubicBezTo>
                    <a:pt x="244" y="19"/>
                    <a:pt x="243" y="20"/>
                    <a:pt x="242" y="20"/>
                  </a:cubicBezTo>
                  <a:cubicBezTo>
                    <a:pt x="239" y="27"/>
                    <a:pt x="234" y="28"/>
                    <a:pt x="231" y="28"/>
                  </a:cubicBezTo>
                  <a:cubicBezTo>
                    <a:pt x="227" y="28"/>
                    <a:pt x="223" y="25"/>
                    <a:pt x="221" y="20"/>
                  </a:cubicBezTo>
                  <a:cubicBezTo>
                    <a:pt x="220" y="19"/>
                    <a:pt x="219" y="19"/>
                    <a:pt x="217" y="19"/>
                  </a:cubicBezTo>
                  <a:cubicBezTo>
                    <a:pt x="203" y="19"/>
                    <a:pt x="203" y="19"/>
                    <a:pt x="203" y="19"/>
                  </a:cubicBezTo>
                  <a:cubicBezTo>
                    <a:pt x="201" y="19"/>
                    <a:pt x="200" y="19"/>
                    <a:pt x="199" y="20"/>
                  </a:cubicBezTo>
                  <a:cubicBezTo>
                    <a:pt x="197" y="25"/>
                    <a:pt x="193" y="28"/>
                    <a:pt x="189" y="28"/>
                  </a:cubicBezTo>
                  <a:cubicBezTo>
                    <a:pt x="186" y="28"/>
                    <a:pt x="181" y="27"/>
                    <a:pt x="178" y="20"/>
                  </a:cubicBezTo>
                  <a:cubicBezTo>
                    <a:pt x="177" y="20"/>
                    <a:pt x="176" y="19"/>
                    <a:pt x="174" y="19"/>
                  </a:cubicBezTo>
                  <a:cubicBezTo>
                    <a:pt x="26" y="26"/>
                    <a:pt x="26" y="26"/>
                    <a:pt x="26" y="26"/>
                  </a:cubicBezTo>
                  <a:cubicBezTo>
                    <a:pt x="26" y="26"/>
                    <a:pt x="26" y="26"/>
                    <a:pt x="26" y="26"/>
                  </a:cubicBezTo>
                  <a:close/>
                </a:path>
              </a:pathLst>
            </a:custGeom>
            <a:grpFill/>
            <a:ln>
              <a:noFill/>
            </a:ln>
          </p:spPr>
          <p:txBody>
            <a:bodyPr/>
            <a:lstStyle/>
            <a:p>
              <a:pPr eaLnBrk="1" fontAlgn="auto" hangingPunct="1">
                <a:defRPr/>
              </a:pPr>
              <a:endParaRPr lang="zh-CN" altLang="en-US" noProof="1"/>
            </a:p>
          </p:txBody>
        </p:sp>
        <p:sp>
          <p:nvSpPr>
            <p:cNvPr id="9" name="Freeform 89">
              <a:extLst>
                <a:ext uri="{FF2B5EF4-FFF2-40B4-BE49-F238E27FC236}">
                  <a16:creationId xmlns:a16="http://schemas.microsoft.com/office/drawing/2014/main" id="{945FC2B2-A85C-4883-B690-0A9A447CBC08}"/>
                </a:ext>
              </a:extLst>
            </p:cNvPr>
            <p:cNvSpPr/>
            <p:nvPr/>
          </p:nvSpPr>
          <p:spPr bwMode="auto">
            <a:xfrm>
              <a:off x="5354638" y="3525838"/>
              <a:ext cx="669925" cy="163513"/>
            </a:xfrm>
            <a:custGeom>
              <a:avLst/>
              <a:gdLst>
                <a:gd name="T0" fmla="*/ 169 w 177"/>
                <a:gd name="T1" fmla="*/ 37 h 43"/>
                <a:gd name="T2" fmla="*/ 168 w 177"/>
                <a:gd name="T3" fmla="*/ 36 h 43"/>
                <a:gd name="T4" fmla="*/ 92 w 177"/>
                <a:gd name="T5" fmla="*/ 1 h 43"/>
                <a:gd name="T6" fmla="*/ 75 w 177"/>
                <a:gd name="T7" fmla="*/ 0 h 43"/>
                <a:gd name="T8" fmla="*/ 18 w 177"/>
                <a:gd name="T9" fmla="*/ 15 h 43"/>
                <a:gd name="T10" fmla="*/ 3 w 177"/>
                <a:gd name="T11" fmla="*/ 29 h 43"/>
                <a:gd name="T12" fmla="*/ 1 w 177"/>
                <a:gd name="T13" fmla="*/ 39 h 43"/>
                <a:gd name="T14" fmla="*/ 9 w 177"/>
                <a:gd name="T15" fmla="*/ 43 h 43"/>
                <a:gd name="T16" fmla="*/ 177 w 177"/>
                <a:gd name="T17" fmla="*/ 43 h 43"/>
                <a:gd name="T18" fmla="*/ 169 w 177"/>
                <a:gd name="T19"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7" h="43">
                  <a:moveTo>
                    <a:pt x="169" y="37"/>
                  </a:moveTo>
                  <a:cubicBezTo>
                    <a:pt x="168" y="36"/>
                    <a:pt x="168" y="36"/>
                    <a:pt x="168" y="36"/>
                  </a:cubicBezTo>
                  <a:cubicBezTo>
                    <a:pt x="141" y="16"/>
                    <a:pt x="115" y="5"/>
                    <a:pt x="92" y="1"/>
                  </a:cubicBezTo>
                  <a:cubicBezTo>
                    <a:pt x="87" y="1"/>
                    <a:pt x="81" y="0"/>
                    <a:pt x="75" y="0"/>
                  </a:cubicBezTo>
                  <a:cubicBezTo>
                    <a:pt x="40" y="0"/>
                    <a:pt x="18" y="15"/>
                    <a:pt x="18" y="15"/>
                  </a:cubicBezTo>
                  <a:cubicBezTo>
                    <a:pt x="16" y="16"/>
                    <a:pt x="6" y="23"/>
                    <a:pt x="3" y="29"/>
                  </a:cubicBezTo>
                  <a:cubicBezTo>
                    <a:pt x="1" y="33"/>
                    <a:pt x="0" y="36"/>
                    <a:pt x="1" y="39"/>
                  </a:cubicBezTo>
                  <a:cubicBezTo>
                    <a:pt x="3" y="42"/>
                    <a:pt x="5" y="43"/>
                    <a:pt x="9" y="43"/>
                  </a:cubicBezTo>
                  <a:cubicBezTo>
                    <a:pt x="177" y="43"/>
                    <a:pt x="177" y="43"/>
                    <a:pt x="177" y="43"/>
                  </a:cubicBezTo>
                  <a:cubicBezTo>
                    <a:pt x="174" y="40"/>
                    <a:pt x="170" y="37"/>
                    <a:pt x="169" y="37"/>
                  </a:cubicBezTo>
                  <a:close/>
                </a:path>
              </a:pathLst>
            </a:custGeom>
            <a:grpFill/>
            <a:ln>
              <a:noFill/>
            </a:ln>
          </p:spPr>
          <p:txBody>
            <a:bodyPr/>
            <a:lstStyle/>
            <a:p>
              <a:pPr eaLnBrk="1" fontAlgn="auto" hangingPunct="1">
                <a:defRPr/>
              </a:pPr>
              <a:endParaRPr lang="zh-CN" altLang="en-US" noProof="1"/>
            </a:p>
          </p:txBody>
        </p:sp>
        <p:sp>
          <p:nvSpPr>
            <p:cNvPr id="10" name="Freeform 90">
              <a:extLst>
                <a:ext uri="{FF2B5EF4-FFF2-40B4-BE49-F238E27FC236}">
                  <a16:creationId xmlns:a16="http://schemas.microsoft.com/office/drawing/2014/main" id="{CB7527B2-929A-4D67-8D7A-7EB196127A49}"/>
                </a:ext>
              </a:extLst>
            </p:cNvPr>
            <p:cNvSpPr/>
            <p:nvPr/>
          </p:nvSpPr>
          <p:spPr bwMode="auto">
            <a:xfrm>
              <a:off x="6175375" y="3063876"/>
              <a:ext cx="654050" cy="571500"/>
            </a:xfrm>
            <a:custGeom>
              <a:avLst/>
              <a:gdLst>
                <a:gd name="T0" fmla="*/ 171 w 173"/>
                <a:gd name="T1" fmla="*/ 114 h 151"/>
                <a:gd name="T2" fmla="*/ 157 w 173"/>
                <a:gd name="T3" fmla="*/ 87 h 151"/>
                <a:gd name="T4" fmla="*/ 157 w 173"/>
                <a:gd name="T5" fmla="*/ 86 h 151"/>
                <a:gd name="T6" fmla="*/ 123 w 173"/>
                <a:gd name="T7" fmla="*/ 21 h 151"/>
                <a:gd name="T8" fmla="*/ 116 w 173"/>
                <a:gd name="T9" fmla="*/ 8 h 151"/>
                <a:gd name="T10" fmla="*/ 115 w 173"/>
                <a:gd name="T11" fmla="*/ 7 h 151"/>
                <a:gd name="T12" fmla="*/ 87 w 173"/>
                <a:gd name="T13" fmla="*/ 0 h 151"/>
                <a:gd name="T14" fmla="*/ 101 w 173"/>
                <a:gd name="T15" fmla="*/ 24 h 151"/>
                <a:gd name="T16" fmla="*/ 103 w 173"/>
                <a:gd name="T17" fmla="*/ 45 h 151"/>
                <a:gd name="T18" fmla="*/ 88 w 173"/>
                <a:gd name="T19" fmla="*/ 59 h 151"/>
                <a:gd name="T20" fmla="*/ 38 w 173"/>
                <a:gd name="T21" fmla="*/ 87 h 151"/>
                <a:gd name="T22" fmla="*/ 1 w 173"/>
                <a:gd name="T23" fmla="*/ 149 h 151"/>
                <a:gd name="T24" fmla="*/ 0 w 173"/>
                <a:gd name="T25" fmla="*/ 151 h 151"/>
                <a:gd name="T26" fmla="*/ 1 w 173"/>
                <a:gd name="T27" fmla="*/ 151 h 151"/>
                <a:gd name="T28" fmla="*/ 9 w 173"/>
                <a:gd name="T29" fmla="*/ 146 h 151"/>
                <a:gd name="T30" fmla="*/ 86 w 173"/>
                <a:gd name="T31" fmla="*/ 112 h 151"/>
                <a:gd name="T32" fmla="*/ 113 w 173"/>
                <a:gd name="T33" fmla="*/ 109 h 151"/>
                <a:gd name="T34" fmla="*/ 165 w 173"/>
                <a:gd name="T35" fmla="*/ 120 h 151"/>
                <a:gd name="T36" fmla="*/ 169 w 173"/>
                <a:gd name="T37" fmla="*/ 121 h 151"/>
                <a:gd name="T38" fmla="*/ 172 w 173"/>
                <a:gd name="T39" fmla="*/ 120 h 151"/>
                <a:gd name="T40" fmla="*/ 171 w 173"/>
                <a:gd name="T41" fmla="*/ 114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3" h="151">
                  <a:moveTo>
                    <a:pt x="171" y="114"/>
                  </a:moveTo>
                  <a:cubicBezTo>
                    <a:pt x="157" y="87"/>
                    <a:pt x="157" y="87"/>
                    <a:pt x="157" y="87"/>
                  </a:cubicBezTo>
                  <a:cubicBezTo>
                    <a:pt x="157" y="86"/>
                    <a:pt x="157" y="86"/>
                    <a:pt x="157" y="86"/>
                  </a:cubicBezTo>
                  <a:cubicBezTo>
                    <a:pt x="123" y="21"/>
                    <a:pt x="123" y="21"/>
                    <a:pt x="123" y="21"/>
                  </a:cubicBezTo>
                  <a:cubicBezTo>
                    <a:pt x="120" y="17"/>
                    <a:pt x="117" y="11"/>
                    <a:pt x="116" y="8"/>
                  </a:cubicBezTo>
                  <a:cubicBezTo>
                    <a:pt x="115" y="7"/>
                    <a:pt x="115" y="7"/>
                    <a:pt x="115" y="7"/>
                  </a:cubicBezTo>
                  <a:cubicBezTo>
                    <a:pt x="115" y="7"/>
                    <a:pt x="101" y="0"/>
                    <a:pt x="87" y="0"/>
                  </a:cubicBezTo>
                  <a:cubicBezTo>
                    <a:pt x="101" y="24"/>
                    <a:pt x="101" y="24"/>
                    <a:pt x="101" y="24"/>
                  </a:cubicBezTo>
                  <a:cubicBezTo>
                    <a:pt x="105" y="31"/>
                    <a:pt x="105" y="38"/>
                    <a:pt x="103" y="45"/>
                  </a:cubicBezTo>
                  <a:cubicBezTo>
                    <a:pt x="100" y="51"/>
                    <a:pt x="95" y="56"/>
                    <a:pt x="88" y="59"/>
                  </a:cubicBezTo>
                  <a:cubicBezTo>
                    <a:pt x="85" y="60"/>
                    <a:pt x="56" y="71"/>
                    <a:pt x="38" y="87"/>
                  </a:cubicBezTo>
                  <a:cubicBezTo>
                    <a:pt x="19" y="105"/>
                    <a:pt x="8" y="123"/>
                    <a:pt x="1" y="149"/>
                  </a:cubicBezTo>
                  <a:cubicBezTo>
                    <a:pt x="0" y="151"/>
                    <a:pt x="0" y="151"/>
                    <a:pt x="0" y="151"/>
                  </a:cubicBezTo>
                  <a:cubicBezTo>
                    <a:pt x="0" y="151"/>
                    <a:pt x="1" y="151"/>
                    <a:pt x="1" y="151"/>
                  </a:cubicBezTo>
                  <a:cubicBezTo>
                    <a:pt x="3" y="149"/>
                    <a:pt x="6" y="147"/>
                    <a:pt x="9" y="146"/>
                  </a:cubicBezTo>
                  <a:cubicBezTo>
                    <a:pt x="9" y="146"/>
                    <a:pt x="42" y="125"/>
                    <a:pt x="86" y="112"/>
                  </a:cubicBezTo>
                  <a:cubicBezTo>
                    <a:pt x="95" y="110"/>
                    <a:pt x="104" y="109"/>
                    <a:pt x="113" y="109"/>
                  </a:cubicBezTo>
                  <a:cubicBezTo>
                    <a:pt x="141" y="109"/>
                    <a:pt x="165" y="120"/>
                    <a:pt x="165" y="120"/>
                  </a:cubicBezTo>
                  <a:cubicBezTo>
                    <a:pt x="167" y="121"/>
                    <a:pt x="168" y="121"/>
                    <a:pt x="169" y="121"/>
                  </a:cubicBezTo>
                  <a:cubicBezTo>
                    <a:pt x="171" y="121"/>
                    <a:pt x="172" y="120"/>
                    <a:pt x="172" y="120"/>
                  </a:cubicBezTo>
                  <a:cubicBezTo>
                    <a:pt x="173" y="118"/>
                    <a:pt x="172" y="116"/>
                    <a:pt x="171" y="114"/>
                  </a:cubicBezTo>
                  <a:close/>
                </a:path>
              </a:pathLst>
            </a:custGeom>
            <a:grpFill/>
            <a:ln>
              <a:noFill/>
            </a:ln>
          </p:spPr>
          <p:txBody>
            <a:bodyPr/>
            <a:lstStyle/>
            <a:p>
              <a:pPr eaLnBrk="1" fontAlgn="auto" hangingPunct="1">
                <a:defRPr/>
              </a:pPr>
              <a:endParaRPr lang="zh-CN" altLang="en-US" noProof="1"/>
            </a:p>
          </p:txBody>
        </p:sp>
      </p:grpSp>
      <p:sp>
        <p:nvSpPr>
          <p:cNvPr id="4102" name="文本框 11">
            <a:extLst>
              <a:ext uri="{FF2B5EF4-FFF2-40B4-BE49-F238E27FC236}">
                <a16:creationId xmlns:a16="http://schemas.microsoft.com/office/drawing/2014/main" id="{99F81CD7-EDA6-4548-912F-8E29F0C5F6BF}"/>
              </a:ext>
            </a:extLst>
          </p:cNvPr>
          <p:cNvSpPr txBox="1">
            <a:spLocks noChangeArrowheads="1"/>
          </p:cNvSpPr>
          <p:nvPr/>
        </p:nvSpPr>
        <p:spPr bwMode="auto">
          <a:xfrm>
            <a:off x="1738313" y="552450"/>
            <a:ext cx="203132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eaLnBrk="1" hangingPunct="1">
              <a:lnSpc>
                <a:spcPct val="100000"/>
              </a:lnSpc>
              <a:spcBef>
                <a:spcPct val="0"/>
              </a:spcBef>
              <a:buFontTx/>
              <a:buNone/>
            </a:pPr>
            <a:r>
              <a:rPr lang="zh-CN" altLang="en-US" sz="3600" dirty="0">
                <a:solidFill>
                  <a:schemeClr val="bg1"/>
                </a:solidFill>
              </a:rPr>
              <a:t>案例分析</a:t>
            </a:r>
          </a:p>
        </p:txBody>
      </p:sp>
      <p:sp>
        <p:nvSpPr>
          <p:cNvPr id="14" name="文本框 13">
            <a:extLst>
              <a:ext uri="{FF2B5EF4-FFF2-40B4-BE49-F238E27FC236}">
                <a16:creationId xmlns:a16="http://schemas.microsoft.com/office/drawing/2014/main" id="{19321381-8351-419F-8255-532AED4B80F4}"/>
              </a:ext>
            </a:extLst>
          </p:cNvPr>
          <p:cNvSpPr txBox="1"/>
          <p:nvPr/>
        </p:nvSpPr>
        <p:spPr>
          <a:xfrm>
            <a:off x="3424518" y="1466850"/>
            <a:ext cx="5513294" cy="461665"/>
          </a:xfrm>
          <a:prstGeom prst="rect">
            <a:avLst/>
          </a:prstGeom>
          <a:noFill/>
        </p:spPr>
        <p:txBody>
          <a:bodyPr wrap="square">
            <a:spAutoFit/>
          </a:bodyPr>
          <a:lstStyle/>
          <a:p>
            <a:r>
              <a:rPr lang="zh-CN" altLang="zh-CN" sz="2400" dirty="0">
                <a:effectLst/>
                <a:latin typeface="+mj-ea"/>
                <a:ea typeface="+mj-ea"/>
                <a:cs typeface="Times New Roman" panose="02020603050405020304" pitchFamily="18" charset="0"/>
              </a:rPr>
              <a:t>大气污染时空分布与演变态势特点分析</a:t>
            </a:r>
            <a:endParaRPr lang="zh-CN" altLang="en-US" sz="2400" dirty="0">
              <a:latin typeface="+mj-ea"/>
              <a:ea typeface="+mj-ea"/>
            </a:endParaRPr>
          </a:p>
        </p:txBody>
      </p:sp>
      <p:pic>
        <p:nvPicPr>
          <p:cNvPr id="15" name="图片 14">
            <a:extLst>
              <a:ext uri="{FF2B5EF4-FFF2-40B4-BE49-F238E27FC236}">
                <a16:creationId xmlns:a16="http://schemas.microsoft.com/office/drawing/2014/main" id="{E3863BAB-3739-4FF1-8BA7-78106B79EF8E}"/>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741005" y="2368044"/>
            <a:ext cx="5604474" cy="3023106"/>
          </a:xfrm>
          <a:prstGeom prst="rect">
            <a:avLst/>
          </a:prstGeom>
        </p:spPr>
      </p:pic>
      <p:sp>
        <p:nvSpPr>
          <p:cNvPr id="17" name="文本框 16">
            <a:extLst>
              <a:ext uri="{FF2B5EF4-FFF2-40B4-BE49-F238E27FC236}">
                <a16:creationId xmlns:a16="http://schemas.microsoft.com/office/drawing/2014/main" id="{D0591E82-8DB5-409D-AD16-243FA6F90962}"/>
              </a:ext>
            </a:extLst>
          </p:cNvPr>
          <p:cNvSpPr txBox="1"/>
          <p:nvPr/>
        </p:nvSpPr>
        <p:spPr>
          <a:xfrm>
            <a:off x="1684244" y="5646013"/>
            <a:ext cx="3747247" cy="369332"/>
          </a:xfrm>
          <a:prstGeom prst="rect">
            <a:avLst/>
          </a:prstGeom>
          <a:noFill/>
        </p:spPr>
        <p:txBody>
          <a:bodyPr wrap="square">
            <a:spAutoFit/>
          </a:bodyPr>
          <a:lstStyle/>
          <a:p>
            <a:r>
              <a:rPr lang="en-US" altLang="zh-CN" sz="1800" dirty="0">
                <a:effectLst/>
                <a:latin typeface="微软雅黑" panose="020B0503020204020204" pitchFamily="34" charset="-122"/>
              </a:rPr>
              <a:t>2013-2015</a:t>
            </a:r>
            <a:r>
              <a:rPr lang="zh-CN" altLang="zh-CN" sz="1800" dirty="0">
                <a:effectLst/>
                <a:latin typeface="微软雅黑" panose="020B0503020204020204" pitchFamily="34" charset="-122"/>
                <a:cs typeface="Times New Roman" panose="02020603050405020304" pitchFamily="18" charset="0"/>
              </a:rPr>
              <a:t>年全国污染等级时间轴</a:t>
            </a:r>
            <a:endParaRPr lang="zh-CN" altLang="en-US" dirty="0">
              <a:latin typeface="微软雅黑" panose="020B0503020204020204" pitchFamily="34" charset="-122"/>
            </a:endParaRPr>
          </a:p>
        </p:txBody>
      </p:sp>
      <p:sp>
        <p:nvSpPr>
          <p:cNvPr id="19" name="文本框 18">
            <a:extLst>
              <a:ext uri="{FF2B5EF4-FFF2-40B4-BE49-F238E27FC236}">
                <a16:creationId xmlns:a16="http://schemas.microsoft.com/office/drawing/2014/main" id="{4998F828-45C4-4112-B581-E40F460479BA}"/>
              </a:ext>
            </a:extLst>
          </p:cNvPr>
          <p:cNvSpPr txBox="1"/>
          <p:nvPr/>
        </p:nvSpPr>
        <p:spPr>
          <a:xfrm>
            <a:off x="7086600" y="2368044"/>
            <a:ext cx="4549588" cy="3046988"/>
          </a:xfrm>
          <a:prstGeom prst="rect">
            <a:avLst/>
          </a:prstGeom>
          <a:noFill/>
        </p:spPr>
        <p:txBody>
          <a:bodyPr wrap="square">
            <a:spAutoFit/>
          </a:bodyPr>
          <a:lstStyle/>
          <a:p>
            <a:pPr algn="just"/>
            <a:r>
              <a:rPr lang="zh-CN" altLang="zh-CN" sz="2400" dirty="0">
                <a:effectLst/>
                <a:latin typeface="+mj-ea"/>
                <a:ea typeface="+mj-ea"/>
                <a:cs typeface="Times New Roman" panose="02020603050405020304" pitchFamily="18" charset="0"/>
              </a:rPr>
              <a:t>分析发现，全国各省大气污染情况在每年年初与年底较为严重，年中（</a:t>
            </a:r>
            <a:r>
              <a:rPr lang="en-US" altLang="zh-CN" sz="2400" dirty="0">
                <a:effectLst/>
                <a:latin typeface="+mj-ea"/>
                <a:ea typeface="+mj-ea"/>
              </a:rPr>
              <a:t>6-10</a:t>
            </a:r>
            <a:r>
              <a:rPr lang="zh-CN" altLang="zh-CN" sz="2400" dirty="0">
                <a:effectLst/>
                <a:latin typeface="+mj-ea"/>
                <a:ea typeface="+mj-ea"/>
                <a:cs typeface="Times New Roman" panose="02020603050405020304" pitchFamily="18" charset="0"/>
              </a:rPr>
              <a:t>月）污染情况相对较好（绿色占比较多，紫色近乎没有）；年底与年初全国污染等级为严重污染、重度污染、中度污染的省份数量较多，年中大部分省份为优、良等级</a:t>
            </a:r>
            <a:endParaRPr lang="zh-CN" altLang="en-US" sz="2400" dirty="0">
              <a:latin typeface="+mj-ea"/>
              <a:ea typeface="+mj-ea"/>
            </a:endParaRPr>
          </a:p>
        </p:txBody>
      </p:sp>
    </p:spTree>
    <p:extLst>
      <p:ext uri="{BB962C8B-B14F-4D97-AF65-F5344CB8AC3E}">
        <p14:creationId xmlns:p14="http://schemas.microsoft.com/office/powerpoint/2010/main" val="38298754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任意多边形 10">
            <a:extLst>
              <a:ext uri="{FF2B5EF4-FFF2-40B4-BE49-F238E27FC236}">
                <a16:creationId xmlns:a16="http://schemas.microsoft.com/office/drawing/2014/main" id="{C617FFB9-5A20-4C30-B12B-E66DCAF7FB2C}"/>
              </a:ext>
            </a:extLst>
          </p:cNvPr>
          <p:cNvSpPr/>
          <p:nvPr/>
        </p:nvSpPr>
        <p:spPr>
          <a:xfrm rot="5400000">
            <a:off x="1882775" y="-1425575"/>
            <a:ext cx="914400" cy="4679950"/>
          </a:xfrm>
          <a:custGeom>
            <a:avLst/>
            <a:gdLst>
              <a:gd name="connsiteX0" fmla="*/ 0 w 990604"/>
              <a:gd name="connsiteY0" fmla="*/ 5956738 h 5956738"/>
              <a:gd name="connsiteX1" fmla="*/ 0 w 990604"/>
              <a:gd name="connsiteY1" fmla="*/ 317938 h 5956738"/>
              <a:gd name="connsiteX2" fmla="*/ 6 w 990604"/>
              <a:gd name="connsiteY2" fmla="*/ 317938 h 5956738"/>
              <a:gd name="connsiteX3" fmla="*/ 495305 w 990604"/>
              <a:gd name="connsiteY3" fmla="*/ 0 h 5956738"/>
              <a:gd name="connsiteX4" fmla="*/ 990604 w 990604"/>
              <a:gd name="connsiteY4" fmla="*/ 317938 h 5956738"/>
              <a:gd name="connsiteX5" fmla="*/ 990601 w 990604"/>
              <a:gd name="connsiteY5" fmla="*/ 317938 h 5956738"/>
              <a:gd name="connsiteX6" fmla="*/ 990601 w 990604"/>
              <a:gd name="connsiteY6" fmla="*/ 5956738 h 5956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0604" h="5956738">
                <a:moveTo>
                  <a:pt x="0" y="5956738"/>
                </a:moveTo>
                <a:lnTo>
                  <a:pt x="0" y="317938"/>
                </a:lnTo>
                <a:lnTo>
                  <a:pt x="6" y="317938"/>
                </a:lnTo>
                <a:lnTo>
                  <a:pt x="495305" y="0"/>
                </a:lnTo>
                <a:lnTo>
                  <a:pt x="990604" y="317938"/>
                </a:lnTo>
                <a:lnTo>
                  <a:pt x="990601" y="317938"/>
                </a:lnTo>
                <a:lnTo>
                  <a:pt x="990601" y="5956738"/>
                </a:lnTo>
                <a:close/>
              </a:path>
            </a:pathLst>
          </a:custGeom>
          <a:solidFill>
            <a:srgbClr val="4B649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sp>
        <p:nvSpPr>
          <p:cNvPr id="2" name="椭圆 1">
            <a:extLst>
              <a:ext uri="{FF2B5EF4-FFF2-40B4-BE49-F238E27FC236}">
                <a16:creationId xmlns:a16="http://schemas.microsoft.com/office/drawing/2014/main" id="{29E0C9E5-ECB7-4FA6-904C-4E7681A89B81}"/>
              </a:ext>
            </a:extLst>
          </p:cNvPr>
          <p:cNvSpPr/>
          <p:nvPr/>
        </p:nvSpPr>
        <p:spPr>
          <a:xfrm>
            <a:off x="323850" y="247650"/>
            <a:ext cx="1333500" cy="1333500"/>
          </a:xfrm>
          <a:prstGeom prst="ellipse">
            <a:avLst/>
          </a:prstGeom>
          <a:solidFill>
            <a:schemeClr val="bg1"/>
          </a:solidFill>
          <a:ln w="38100">
            <a:solidFill>
              <a:srgbClr val="4B649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grpSp>
        <p:nvGrpSpPr>
          <p:cNvPr id="3" name="组合 2">
            <a:extLst>
              <a:ext uri="{FF2B5EF4-FFF2-40B4-BE49-F238E27FC236}">
                <a16:creationId xmlns:a16="http://schemas.microsoft.com/office/drawing/2014/main" id="{934248B9-D327-49AD-9C1B-2D5E64779A22}"/>
              </a:ext>
            </a:extLst>
          </p:cNvPr>
          <p:cNvGrpSpPr/>
          <p:nvPr/>
        </p:nvGrpSpPr>
        <p:grpSpPr>
          <a:xfrm>
            <a:off x="475624" y="571426"/>
            <a:ext cx="1029952" cy="685949"/>
            <a:chOff x="5302250" y="2903538"/>
            <a:chExt cx="1587500" cy="1057276"/>
          </a:xfrm>
          <a:solidFill>
            <a:srgbClr val="4B649F"/>
          </a:solidFill>
        </p:grpSpPr>
        <p:sp>
          <p:nvSpPr>
            <p:cNvPr id="4" name="Freeform 84">
              <a:extLst>
                <a:ext uri="{FF2B5EF4-FFF2-40B4-BE49-F238E27FC236}">
                  <a16:creationId xmlns:a16="http://schemas.microsoft.com/office/drawing/2014/main" id="{9C8853F9-9284-421F-B942-D665B3C9820F}"/>
                </a:ext>
              </a:extLst>
            </p:cNvPr>
            <p:cNvSpPr/>
            <p:nvPr/>
          </p:nvSpPr>
          <p:spPr bwMode="auto">
            <a:xfrm>
              <a:off x="5362575" y="3040063"/>
              <a:ext cx="706438" cy="614363"/>
            </a:xfrm>
            <a:custGeom>
              <a:avLst/>
              <a:gdLst>
                <a:gd name="T0" fmla="*/ 181 w 187"/>
                <a:gd name="T1" fmla="*/ 49 h 162"/>
                <a:gd name="T2" fmla="*/ 187 w 187"/>
                <a:gd name="T3" fmla="*/ 66 h 162"/>
                <a:gd name="T4" fmla="*/ 187 w 187"/>
                <a:gd name="T5" fmla="*/ 162 h 162"/>
                <a:gd name="T6" fmla="*/ 176 w 187"/>
                <a:gd name="T7" fmla="*/ 153 h 162"/>
                <a:gd name="T8" fmla="*/ 92 w 187"/>
                <a:gd name="T9" fmla="*/ 115 h 162"/>
                <a:gd name="T10" fmla="*/ 73 w 187"/>
                <a:gd name="T11" fmla="*/ 114 h 162"/>
                <a:gd name="T12" fmla="*/ 8 w 187"/>
                <a:gd name="T13" fmla="*/ 131 h 162"/>
                <a:gd name="T14" fmla="*/ 1 w 187"/>
                <a:gd name="T15" fmla="*/ 131 h 162"/>
                <a:gd name="T16" fmla="*/ 2 w 187"/>
                <a:gd name="T17" fmla="*/ 126 h 162"/>
                <a:gd name="T18" fmla="*/ 26 w 187"/>
                <a:gd name="T19" fmla="*/ 70 h 162"/>
                <a:gd name="T20" fmla="*/ 48 w 187"/>
                <a:gd name="T21" fmla="*/ 20 h 162"/>
                <a:gd name="T22" fmla="*/ 53 w 187"/>
                <a:gd name="T23" fmla="*/ 13 h 162"/>
                <a:gd name="T24" fmla="*/ 62 w 187"/>
                <a:gd name="T25" fmla="*/ 9 h 162"/>
                <a:gd name="T26" fmla="*/ 130 w 187"/>
                <a:gd name="T27" fmla="*/ 11 h 162"/>
                <a:gd name="T28" fmla="*/ 181 w 187"/>
                <a:gd name="T29" fmla="*/ 49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7" h="162">
                  <a:moveTo>
                    <a:pt x="181" y="49"/>
                  </a:moveTo>
                  <a:cubicBezTo>
                    <a:pt x="184" y="54"/>
                    <a:pt x="187" y="60"/>
                    <a:pt x="187" y="66"/>
                  </a:cubicBezTo>
                  <a:cubicBezTo>
                    <a:pt x="187" y="162"/>
                    <a:pt x="187" y="162"/>
                    <a:pt x="187" y="162"/>
                  </a:cubicBezTo>
                  <a:cubicBezTo>
                    <a:pt x="187" y="162"/>
                    <a:pt x="178" y="154"/>
                    <a:pt x="176" y="153"/>
                  </a:cubicBezTo>
                  <a:cubicBezTo>
                    <a:pt x="168" y="148"/>
                    <a:pt x="133" y="120"/>
                    <a:pt x="92" y="115"/>
                  </a:cubicBezTo>
                  <a:cubicBezTo>
                    <a:pt x="86" y="114"/>
                    <a:pt x="79" y="114"/>
                    <a:pt x="73" y="114"/>
                  </a:cubicBezTo>
                  <a:cubicBezTo>
                    <a:pt x="32" y="114"/>
                    <a:pt x="8" y="131"/>
                    <a:pt x="8" y="131"/>
                  </a:cubicBezTo>
                  <a:cubicBezTo>
                    <a:pt x="5" y="133"/>
                    <a:pt x="2" y="133"/>
                    <a:pt x="1" y="131"/>
                  </a:cubicBezTo>
                  <a:cubicBezTo>
                    <a:pt x="0" y="130"/>
                    <a:pt x="1" y="128"/>
                    <a:pt x="2" y="126"/>
                  </a:cubicBezTo>
                  <a:cubicBezTo>
                    <a:pt x="26" y="70"/>
                    <a:pt x="26" y="70"/>
                    <a:pt x="26" y="70"/>
                  </a:cubicBezTo>
                  <a:cubicBezTo>
                    <a:pt x="48" y="20"/>
                    <a:pt x="48" y="20"/>
                    <a:pt x="48" y="20"/>
                  </a:cubicBezTo>
                  <a:cubicBezTo>
                    <a:pt x="49" y="18"/>
                    <a:pt x="51" y="15"/>
                    <a:pt x="53" y="13"/>
                  </a:cubicBezTo>
                  <a:cubicBezTo>
                    <a:pt x="55" y="11"/>
                    <a:pt x="59" y="10"/>
                    <a:pt x="62" y="9"/>
                  </a:cubicBezTo>
                  <a:cubicBezTo>
                    <a:pt x="65" y="9"/>
                    <a:pt x="98" y="0"/>
                    <a:pt x="130" y="11"/>
                  </a:cubicBezTo>
                  <a:cubicBezTo>
                    <a:pt x="163" y="22"/>
                    <a:pt x="179" y="45"/>
                    <a:pt x="181" y="49"/>
                  </a:cubicBezTo>
                  <a:close/>
                </a:path>
              </a:pathLst>
            </a:custGeom>
            <a:grpFill/>
            <a:ln>
              <a:noFill/>
            </a:ln>
          </p:spPr>
          <p:txBody>
            <a:bodyPr/>
            <a:lstStyle/>
            <a:p>
              <a:pPr eaLnBrk="1" fontAlgn="auto" hangingPunct="1">
                <a:defRPr/>
              </a:pPr>
              <a:endParaRPr lang="zh-CN" altLang="en-US" noProof="1"/>
            </a:p>
          </p:txBody>
        </p:sp>
        <p:sp>
          <p:nvSpPr>
            <p:cNvPr id="5" name="Freeform 85">
              <a:extLst>
                <a:ext uri="{FF2B5EF4-FFF2-40B4-BE49-F238E27FC236}">
                  <a16:creationId xmlns:a16="http://schemas.microsoft.com/office/drawing/2014/main" id="{DB97B227-0B03-44F8-9C4B-168C9F3DAC61}"/>
                </a:ext>
              </a:extLst>
            </p:cNvPr>
            <p:cNvSpPr/>
            <p:nvPr/>
          </p:nvSpPr>
          <p:spPr bwMode="auto">
            <a:xfrm>
              <a:off x="6115050" y="2903538"/>
              <a:ext cx="400050" cy="747713"/>
            </a:xfrm>
            <a:custGeom>
              <a:avLst/>
              <a:gdLst>
                <a:gd name="T0" fmla="*/ 44 w 106"/>
                <a:gd name="T1" fmla="*/ 119 h 197"/>
                <a:gd name="T2" fmla="*/ 3 w 106"/>
                <a:gd name="T3" fmla="*/ 187 h 197"/>
                <a:gd name="T4" fmla="*/ 0 w 106"/>
                <a:gd name="T5" fmla="*/ 197 h 197"/>
                <a:gd name="T6" fmla="*/ 0 w 106"/>
                <a:gd name="T7" fmla="*/ 83 h 197"/>
                <a:gd name="T8" fmla="*/ 1 w 106"/>
                <a:gd name="T9" fmla="*/ 64 h 197"/>
                <a:gd name="T10" fmla="*/ 16 w 106"/>
                <a:gd name="T11" fmla="*/ 29 h 197"/>
                <a:gd name="T12" fmla="*/ 49 w 106"/>
                <a:gd name="T13" fmla="*/ 1 h 197"/>
                <a:gd name="T14" fmla="*/ 54 w 106"/>
                <a:gd name="T15" fmla="*/ 0 h 197"/>
                <a:gd name="T16" fmla="*/ 64 w 106"/>
                <a:gd name="T17" fmla="*/ 6 h 197"/>
                <a:gd name="T18" fmla="*/ 85 w 106"/>
                <a:gd name="T19" fmla="*/ 42 h 197"/>
                <a:gd name="T20" fmla="*/ 86 w 106"/>
                <a:gd name="T21" fmla="*/ 42 h 197"/>
                <a:gd name="T22" fmla="*/ 104 w 106"/>
                <a:gd name="T23" fmla="*/ 74 h 197"/>
                <a:gd name="T24" fmla="*/ 105 w 106"/>
                <a:gd name="T25" fmla="*/ 82 h 197"/>
                <a:gd name="T26" fmla="*/ 99 w 106"/>
                <a:gd name="T27" fmla="*/ 87 h 197"/>
                <a:gd name="T28" fmla="*/ 44 w 106"/>
                <a:gd name="T29" fmla="*/ 119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6" h="197">
                  <a:moveTo>
                    <a:pt x="44" y="119"/>
                  </a:moveTo>
                  <a:cubicBezTo>
                    <a:pt x="25" y="137"/>
                    <a:pt x="12" y="156"/>
                    <a:pt x="3" y="187"/>
                  </a:cubicBezTo>
                  <a:cubicBezTo>
                    <a:pt x="0" y="197"/>
                    <a:pt x="0" y="197"/>
                    <a:pt x="0" y="197"/>
                  </a:cubicBezTo>
                  <a:cubicBezTo>
                    <a:pt x="0" y="83"/>
                    <a:pt x="0" y="83"/>
                    <a:pt x="0" y="83"/>
                  </a:cubicBezTo>
                  <a:cubicBezTo>
                    <a:pt x="0" y="77"/>
                    <a:pt x="0" y="69"/>
                    <a:pt x="1" y="64"/>
                  </a:cubicBezTo>
                  <a:cubicBezTo>
                    <a:pt x="1" y="63"/>
                    <a:pt x="3" y="47"/>
                    <a:pt x="16" y="29"/>
                  </a:cubicBezTo>
                  <a:cubicBezTo>
                    <a:pt x="30" y="11"/>
                    <a:pt x="48" y="1"/>
                    <a:pt x="49" y="1"/>
                  </a:cubicBezTo>
                  <a:cubicBezTo>
                    <a:pt x="51" y="0"/>
                    <a:pt x="52" y="0"/>
                    <a:pt x="54" y="0"/>
                  </a:cubicBezTo>
                  <a:cubicBezTo>
                    <a:pt x="58" y="0"/>
                    <a:pt x="62" y="2"/>
                    <a:pt x="64" y="6"/>
                  </a:cubicBezTo>
                  <a:cubicBezTo>
                    <a:pt x="85" y="42"/>
                    <a:pt x="85" y="42"/>
                    <a:pt x="85" y="42"/>
                  </a:cubicBezTo>
                  <a:cubicBezTo>
                    <a:pt x="86" y="42"/>
                    <a:pt x="86" y="42"/>
                    <a:pt x="86" y="42"/>
                  </a:cubicBezTo>
                  <a:cubicBezTo>
                    <a:pt x="104" y="74"/>
                    <a:pt x="104" y="74"/>
                    <a:pt x="104" y="74"/>
                  </a:cubicBezTo>
                  <a:cubicBezTo>
                    <a:pt x="106" y="76"/>
                    <a:pt x="106" y="79"/>
                    <a:pt x="105" y="82"/>
                  </a:cubicBezTo>
                  <a:cubicBezTo>
                    <a:pt x="104" y="84"/>
                    <a:pt x="102" y="86"/>
                    <a:pt x="99" y="87"/>
                  </a:cubicBezTo>
                  <a:cubicBezTo>
                    <a:pt x="99" y="87"/>
                    <a:pt x="66" y="99"/>
                    <a:pt x="44" y="119"/>
                  </a:cubicBezTo>
                  <a:close/>
                </a:path>
              </a:pathLst>
            </a:custGeom>
            <a:grpFill/>
            <a:ln>
              <a:noFill/>
            </a:ln>
          </p:spPr>
          <p:txBody>
            <a:bodyPr/>
            <a:lstStyle/>
            <a:p>
              <a:pPr eaLnBrk="1" fontAlgn="auto" hangingPunct="1">
                <a:defRPr/>
              </a:pPr>
              <a:endParaRPr lang="zh-CN" altLang="en-US" noProof="1"/>
            </a:p>
          </p:txBody>
        </p:sp>
        <p:sp>
          <p:nvSpPr>
            <p:cNvPr id="6" name="Freeform 86">
              <a:extLst>
                <a:ext uri="{FF2B5EF4-FFF2-40B4-BE49-F238E27FC236}">
                  <a16:creationId xmlns:a16="http://schemas.microsoft.com/office/drawing/2014/main" id="{5BD112DC-42CD-403E-AB85-CD1434FA25DB}"/>
                </a:ext>
              </a:extLst>
            </p:cNvPr>
            <p:cNvSpPr/>
            <p:nvPr/>
          </p:nvSpPr>
          <p:spPr bwMode="auto">
            <a:xfrm>
              <a:off x="6194425" y="3529013"/>
              <a:ext cx="642938" cy="160338"/>
            </a:xfrm>
            <a:custGeom>
              <a:avLst/>
              <a:gdLst>
                <a:gd name="T0" fmla="*/ 155 w 170"/>
                <a:gd name="T1" fmla="*/ 11 h 42"/>
                <a:gd name="T2" fmla="*/ 154 w 170"/>
                <a:gd name="T3" fmla="*/ 10 h 42"/>
                <a:gd name="T4" fmla="*/ 153 w 170"/>
                <a:gd name="T5" fmla="*/ 10 h 42"/>
                <a:gd name="T6" fmla="*/ 108 w 170"/>
                <a:gd name="T7" fmla="*/ 0 h 42"/>
                <a:gd name="T8" fmla="*/ 85 w 170"/>
                <a:gd name="T9" fmla="*/ 3 h 42"/>
                <a:gd name="T10" fmla="*/ 11 w 170"/>
                <a:gd name="T11" fmla="*/ 35 h 42"/>
                <a:gd name="T12" fmla="*/ 11 w 170"/>
                <a:gd name="T13" fmla="*/ 36 h 42"/>
                <a:gd name="T14" fmla="*/ 7 w 170"/>
                <a:gd name="T15" fmla="*/ 38 h 42"/>
                <a:gd name="T16" fmla="*/ 3 w 170"/>
                <a:gd name="T17" fmla="*/ 40 h 42"/>
                <a:gd name="T18" fmla="*/ 1 w 170"/>
                <a:gd name="T19" fmla="*/ 42 h 42"/>
                <a:gd name="T20" fmla="*/ 0 w 170"/>
                <a:gd name="T21" fmla="*/ 42 h 42"/>
                <a:gd name="T22" fmla="*/ 161 w 170"/>
                <a:gd name="T23" fmla="*/ 42 h 42"/>
                <a:gd name="T24" fmla="*/ 169 w 170"/>
                <a:gd name="T25" fmla="*/ 38 h 42"/>
                <a:gd name="T26" fmla="*/ 167 w 170"/>
                <a:gd name="T27" fmla="*/ 28 h 42"/>
                <a:gd name="T28" fmla="*/ 155 w 170"/>
                <a:gd name="T29" fmla="*/ 1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0" h="42">
                  <a:moveTo>
                    <a:pt x="155" y="11"/>
                  </a:moveTo>
                  <a:cubicBezTo>
                    <a:pt x="155" y="11"/>
                    <a:pt x="154" y="10"/>
                    <a:pt x="154" y="10"/>
                  </a:cubicBezTo>
                  <a:cubicBezTo>
                    <a:pt x="153" y="10"/>
                    <a:pt x="153" y="10"/>
                    <a:pt x="153" y="10"/>
                  </a:cubicBezTo>
                  <a:cubicBezTo>
                    <a:pt x="152" y="9"/>
                    <a:pt x="132" y="0"/>
                    <a:pt x="108" y="0"/>
                  </a:cubicBezTo>
                  <a:cubicBezTo>
                    <a:pt x="100" y="0"/>
                    <a:pt x="92" y="1"/>
                    <a:pt x="85" y="3"/>
                  </a:cubicBezTo>
                  <a:cubicBezTo>
                    <a:pt x="46" y="15"/>
                    <a:pt x="15" y="33"/>
                    <a:pt x="11" y="35"/>
                  </a:cubicBezTo>
                  <a:cubicBezTo>
                    <a:pt x="11" y="36"/>
                    <a:pt x="11" y="36"/>
                    <a:pt x="11" y="36"/>
                  </a:cubicBezTo>
                  <a:cubicBezTo>
                    <a:pt x="10" y="36"/>
                    <a:pt x="9" y="37"/>
                    <a:pt x="7" y="38"/>
                  </a:cubicBezTo>
                  <a:cubicBezTo>
                    <a:pt x="6" y="39"/>
                    <a:pt x="4" y="40"/>
                    <a:pt x="3" y="40"/>
                  </a:cubicBezTo>
                  <a:cubicBezTo>
                    <a:pt x="2" y="41"/>
                    <a:pt x="2" y="41"/>
                    <a:pt x="1" y="42"/>
                  </a:cubicBezTo>
                  <a:cubicBezTo>
                    <a:pt x="0" y="42"/>
                    <a:pt x="0" y="42"/>
                    <a:pt x="0" y="42"/>
                  </a:cubicBezTo>
                  <a:cubicBezTo>
                    <a:pt x="161" y="42"/>
                    <a:pt x="161" y="42"/>
                    <a:pt x="161" y="42"/>
                  </a:cubicBezTo>
                  <a:cubicBezTo>
                    <a:pt x="165" y="42"/>
                    <a:pt x="167" y="41"/>
                    <a:pt x="169" y="38"/>
                  </a:cubicBezTo>
                  <a:cubicBezTo>
                    <a:pt x="170" y="35"/>
                    <a:pt x="169" y="32"/>
                    <a:pt x="167" y="28"/>
                  </a:cubicBezTo>
                  <a:cubicBezTo>
                    <a:pt x="167" y="28"/>
                    <a:pt x="162" y="20"/>
                    <a:pt x="155" y="11"/>
                  </a:cubicBezTo>
                  <a:close/>
                </a:path>
              </a:pathLst>
            </a:custGeom>
            <a:grpFill/>
            <a:ln>
              <a:noFill/>
            </a:ln>
          </p:spPr>
          <p:txBody>
            <a:bodyPr/>
            <a:lstStyle/>
            <a:p>
              <a:pPr eaLnBrk="1" fontAlgn="auto" hangingPunct="1">
                <a:defRPr/>
              </a:pPr>
              <a:endParaRPr lang="zh-CN" altLang="en-US" noProof="1"/>
            </a:p>
          </p:txBody>
        </p:sp>
        <p:sp>
          <p:nvSpPr>
            <p:cNvPr id="7" name="Freeform 87">
              <a:extLst>
                <a:ext uri="{FF2B5EF4-FFF2-40B4-BE49-F238E27FC236}">
                  <a16:creationId xmlns:a16="http://schemas.microsoft.com/office/drawing/2014/main" id="{9C13A1AD-AEDB-4C01-B0D3-FB6AFFC3AEAF}"/>
                </a:ext>
              </a:extLst>
            </p:cNvPr>
            <p:cNvSpPr/>
            <p:nvPr/>
          </p:nvSpPr>
          <p:spPr bwMode="auto">
            <a:xfrm>
              <a:off x="5335588" y="3771901"/>
              <a:ext cx="1520825" cy="155575"/>
            </a:xfrm>
            <a:custGeom>
              <a:avLst/>
              <a:gdLst>
                <a:gd name="T0" fmla="*/ 402 w 402"/>
                <a:gd name="T1" fmla="*/ 24 h 41"/>
                <a:gd name="T2" fmla="*/ 385 w 402"/>
                <a:gd name="T3" fmla="*/ 41 h 41"/>
                <a:gd name="T4" fmla="*/ 382 w 402"/>
                <a:gd name="T5" fmla="*/ 41 h 41"/>
                <a:gd name="T6" fmla="*/ 232 w 402"/>
                <a:gd name="T7" fmla="*/ 28 h 41"/>
                <a:gd name="T8" fmla="*/ 217 w 402"/>
                <a:gd name="T9" fmla="*/ 34 h 41"/>
                <a:gd name="T10" fmla="*/ 216 w 402"/>
                <a:gd name="T11" fmla="*/ 35 h 41"/>
                <a:gd name="T12" fmla="*/ 201 w 402"/>
                <a:gd name="T13" fmla="*/ 40 h 41"/>
                <a:gd name="T14" fmla="*/ 201 w 402"/>
                <a:gd name="T15" fmla="*/ 40 h 41"/>
                <a:gd name="T16" fmla="*/ 186 w 402"/>
                <a:gd name="T17" fmla="*/ 35 h 41"/>
                <a:gd name="T18" fmla="*/ 185 w 402"/>
                <a:gd name="T19" fmla="*/ 34 h 41"/>
                <a:gd name="T20" fmla="*/ 170 w 402"/>
                <a:gd name="T21" fmla="*/ 28 h 41"/>
                <a:gd name="T22" fmla="*/ 20 w 402"/>
                <a:gd name="T23" fmla="*/ 41 h 41"/>
                <a:gd name="T24" fmla="*/ 17 w 402"/>
                <a:gd name="T25" fmla="*/ 41 h 41"/>
                <a:gd name="T26" fmla="*/ 0 w 402"/>
                <a:gd name="T27" fmla="*/ 24 h 41"/>
                <a:gd name="T28" fmla="*/ 16 w 402"/>
                <a:gd name="T29" fmla="*/ 7 h 41"/>
                <a:gd name="T30" fmla="*/ 17 w 402"/>
                <a:gd name="T31" fmla="*/ 7 h 41"/>
                <a:gd name="T32" fmla="*/ 164 w 402"/>
                <a:gd name="T33" fmla="*/ 0 h 41"/>
                <a:gd name="T34" fmla="*/ 177 w 402"/>
                <a:gd name="T35" fmla="*/ 6 h 41"/>
                <a:gd name="T36" fmla="*/ 182 w 402"/>
                <a:gd name="T37" fmla="*/ 6 h 41"/>
                <a:gd name="T38" fmla="*/ 194 w 402"/>
                <a:gd name="T39" fmla="*/ 0 h 41"/>
                <a:gd name="T40" fmla="*/ 208 w 402"/>
                <a:gd name="T41" fmla="*/ 0 h 41"/>
                <a:gd name="T42" fmla="*/ 220 w 402"/>
                <a:gd name="T43" fmla="*/ 6 h 41"/>
                <a:gd name="T44" fmla="*/ 225 w 402"/>
                <a:gd name="T45" fmla="*/ 6 h 41"/>
                <a:gd name="T46" fmla="*/ 238 w 402"/>
                <a:gd name="T47" fmla="*/ 0 h 41"/>
                <a:gd name="T48" fmla="*/ 385 w 402"/>
                <a:gd name="T49" fmla="*/ 7 h 41"/>
                <a:gd name="T50" fmla="*/ 386 w 402"/>
                <a:gd name="T51" fmla="*/ 7 h 41"/>
                <a:gd name="T52" fmla="*/ 402 w 402"/>
                <a:gd name="T53" fmla="*/ 24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02" h="41">
                  <a:moveTo>
                    <a:pt x="402" y="24"/>
                  </a:moveTo>
                  <a:cubicBezTo>
                    <a:pt x="402" y="33"/>
                    <a:pt x="394" y="41"/>
                    <a:pt x="385" y="41"/>
                  </a:cubicBezTo>
                  <a:cubicBezTo>
                    <a:pt x="384" y="41"/>
                    <a:pt x="383" y="41"/>
                    <a:pt x="382" y="41"/>
                  </a:cubicBezTo>
                  <a:cubicBezTo>
                    <a:pt x="232" y="28"/>
                    <a:pt x="232" y="28"/>
                    <a:pt x="232" y="28"/>
                  </a:cubicBezTo>
                  <a:cubicBezTo>
                    <a:pt x="227" y="28"/>
                    <a:pt x="220" y="31"/>
                    <a:pt x="217" y="34"/>
                  </a:cubicBezTo>
                  <a:cubicBezTo>
                    <a:pt x="217" y="34"/>
                    <a:pt x="217" y="34"/>
                    <a:pt x="216" y="35"/>
                  </a:cubicBezTo>
                  <a:cubicBezTo>
                    <a:pt x="214" y="38"/>
                    <a:pt x="208" y="40"/>
                    <a:pt x="201" y="40"/>
                  </a:cubicBezTo>
                  <a:cubicBezTo>
                    <a:pt x="201" y="40"/>
                    <a:pt x="201" y="40"/>
                    <a:pt x="201" y="40"/>
                  </a:cubicBezTo>
                  <a:cubicBezTo>
                    <a:pt x="194" y="40"/>
                    <a:pt x="188" y="38"/>
                    <a:pt x="186" y="35"/>
                  </a:cubicBezTo>
                  <a:cubicBezTo>
                    <a:pt x="185" y="34"/>
                    <a:pt x="185" y="34"/>
                    <a:pt x="185" y="34"/>
                  </a:cubicBezTo>
                  <a:cubicBezTo>
                    <a:pt x="182" y="31"/>
                    <a:pt x="175" y="28"/>
                    <a:pt x="170" y="28"/>
                  </a:cubicBezTo>
                  <a:cubicBezTo>
                    <a:pt x="20" y="41"/>
                    <a:pt x="20" y="41"/>
                    <a:pt x="20" y="41"/>
                  </a:cubicBezTo>
                  <a:cubicBezTo>
                    <a:pt x="19" y="41"/>
                    <a:pt x="18" y="41"/>
                    <a:pt x="17" y="41"/>
                  </a:cubicBezTo>
                  <a:cubicBezTo>
                    <a:pt x="8" y="41"/>
                    <a:pt x="0" y="33"/>
                    <a:pt x="0" y="24"/>
                  </a:cubicBezTo>
                  <a:cubicBezTo>
                    <a:pt x="0" y="15"/>
                    <a:pt x="7" y="8"/>
                    <a:pt x="16" y="7"/>
                  </a:cubicBezTo>
                  <a:cubicBezTo>
                    <a:pt x="16" y="7"/>
                    <a:pt x="16" y="7"/>
                    <a:pt x="17" y="7"/>
                  </a:cubicBezTo>
                  <a:cubicBezTo>
                    <a:pt x="164" y="0"/>
                    <a:pt x="164" y="0"/>
                    <a:pt x="164" y="0"/>
                  </a:cubicBezTo>
                  <a:cubicBezTo>
                    <a:pt x="169" y="0"/>
                    <a:pt x="175" y="2"/>
                    <a:pt x="177" y="6"/>
                  </a:cubicBezTo>
                  <a:cubicBezTo>
                    <a:pt x="178" y="10"/>
                    <a:pt x="181" y="10"/>
                    <a:pt x="182" y="6"/>
                  </a:cubicBezTo>
                  <a:cubicBezTo>
                    <a:pt x="183" y="2"/>
                    <a:pt x="189" y="0"/>
                    <a:pt x="194" y="0"/>
                  </a:cubicBezTo>
                  <a:cubicBezTo>
                    <a:pt x="208" y="0"/>
                    <a:pt x="208" y="0"/>
                    <a:pt x="208" y="0"/>
                  </a:cubicBezTo>
                  <a:cubicBezTo>
                    <a:pt x="213" y="0"/>
                    <a:pt x="219" y="2"/>
                    <a:pt x="220" y="6"/>
                  </a:cubicBezTo>
                  <a:cubicBezTo>
                    <a:pt x="221" y="10"/>
                    <a:pt x="224" y="10"/>
                    <a:pt x="225" y="6"/>
                  </a:cubicBezTo>
                  <a:cubicBezTo>
                    <a:pt x="227" y="2"/>
                    <a:pt x="233" y="0"/>
                    <a:pt x="238" y="0"/>
                  </a:cubicBezTo>
                  <a:cubicBezTo>
                    <a:pt x="385" y="7"/>
                    <a:pt x="385" y="7"/>
                    <a:pt x="385" y="7"/>
                  </a:cubicBezTo>
                  <a:cubicBezTo>
                    <a:pt x="386" y="7"/>
                    <a:pt x="386" y="7"/>
                    <a:pt x="386" y="7"/>
                  </a:cubicBezTo>
                  <a:cubicBezTo>
                    <a:pt x="395" y="8"/>
                    <a:pt x="402" y="15"/>
                    <a:pt x="402" y="24"/>
                  </a:cubicBezTo>
                  <a:close/>
                </a:path>
              </a:pathLst>
            </a:custGeom>
            <a:grpFill/>
            <a:ln>
              <a:noFill/>
            </a:ln>
          </p:spPr>
          <p:txBody>
            <a:bodyPr/>
            <a:lstStyle/>
            <a:p>
              <a:pPr eaLnBrk="1" fontAlgn="auto" hangingPunct="1">
                <a:defRPr/>
              </a:pPr>
              <a:endParaRPr lang="zh-CN" altLang="en-US" noProof="1"/>
            </a:p>
          </p:txBody>
        </p:sp>
        <p:sp>
          <p:nvSpPr>
            <p:cNvPr id="8" name="Freeform 88">
              <a:extLst>
                <a:ext uri="{FF2B5EF4-FFF2-40B4-BE49-F238E27FC236}">
                  <a16:creationId xmlns:a16="http://schemas.microsoft.com/office/drawing/2014/main" id="{321CEF27-99F0-483B-B629-6D4B0FA41764}"/>
                </a:ext>
              </a:extLst>
            </p:cNvPr>
            <p:cNvSpPr>
              <a:spLocks noEditPoints="1"/>
            </p:cNvSpPr>
            <p:nvPr/>
          </p:nvSpPr>
          <p:spPr bwMode="auto">
            <a:xfrm>
              <a:off x="5302250" y="3733801"/>
              <a:ext cx="1587500" cy="227013"/>
            </a:xfrm>
            <a:custGeom>
              <a:avLst/>
              <a:gdLst>
                <a:gd name="T0" fmla="*/ 394 w 420"/>
                <a:gd name="T1" fmla="*/ 60 h 60"/>
                <a:gd name="T2" fmla="*/ 394 w 420"/>
                <a:gd name="T3" fmla="*/ 60 h 60"/>
                <a:gd name="T4" fmla="*/ 391 w 420"/>
                <a:gd name="T5" fmla="*/ 60 h 60"/>
                <a:gd name="T6" fmla="*/ 390 w 420"/>
                <a:gd name="T7" fmla="*/ 60 h 60"/>
                <a:gd name="T8" fmla="*/ 240 w 420"/>
                <a:gd name="T9" fmla="*/ 47 h 60"/>
                <a:gd name="T10" fmla="*/ 240 w 420"/>
                <a:gd name="T11" fmla="*/ 47 h 60"/>
                <a:gd name="T12" fmla="*/ 235 w 420"/>
                <a:gd name="T13" fmla="*/ 49 h 60"/>
                <a:gd name="T14" fmla="*/ 235 w 420"/>
                <a:gd name="T15" fmla="*/ 52 h 60"/>
                <a:gd name="T16" fmla="*/ 230 w 420"/>
                <a:gd name="T17" fmla="*/ 53 h 60"/>
                <a:gd name="T18" fmla="*/ 210 w 420"/>
                <a:gd name="T19" fmla="*/ 59 h 60"/>
                <a:gd name="T20" fmla="*/ 210 w 420"/>
                <a:gd name="T21" fmla="*/ 59 h 60"/>
                <a:gd name="T22" fmla="*/ 190 w 420"/>
                <a:gd name="T23" fmla="*/ 53 h 60"/>
                <a:gd name="T24" fmla="*/ 186 w 420"/>
                <a:gd name="T25" fmla="*/ 52 h 60"/>
                <a:gd name="T26" fmla="*/ 185 w 420"/>
                <a:gd name="T27" fmla="*/ 49 h 60"/>
                <a:gd name="T28" fmla="*/ 180 w 420"/>
                <a:gd name="T29" fmla="*/ 47 h 60"/>
                <a:gd name="T30" fmla="*/ 29 w 420"/>
                <a:gd name="T31" fmla="*/ 60 h 60"/>
                <a:gd name="T32" fmla="*/ 26 w 420"/>
                <a:gd name="T33" fmla="*/ 60 h 60"/>
                <a:gd name="T34" fmla="*/ 0 w 420"/>
                <a:gd name="T35" fmla="*/ 34 h 60"/>
                <a:gd name="T36" fmla="*/ 25 w 420"/>
                <a:gd name="T37" fmla="*/ 8 h 60"/>
                <a:gd name="T38" fmla="*/ 25 w 420"/>
                <a:gd name="T39" fmla="*/ 8 h 60"/>
                <a:gd name="T40" fmla="*/ 173 w 420"/>
                <a:gd name="T41" fmla="*/ 1 h 60"/>
                <a:gd name="T42" fmla="*/ 188 w 420"/>
                <a:gd name="T43" fmla="*/ 5 h 60"/>
                <a:gd name="T44" fmla="*/ 203 w 420"/>
                <a:gd name="T45" fmla="*/ 0 h 60"/>
                <a:gd name="T46" fmla="*/ 217 w 420"/>
                <a:gd name="T47" fmla="*/ 0 h 60"/>
                <a:gd name="T48" fmla="*/ 232 w 420"/>
                <a:gd name="T49" fmla="*/ 5 h 60"/>
                <a:gd name="T50" fmla="*/ 247 w 420"/>
                <a:gd name="T51" fmla="*/ 1 h 60"/>
                <a:gd name="T52" fmla="*/ 395 w 420"/>
                <a:gd name="T53" fmla="*/ 8 h 60"/>
                <a:gd name="T54" fmla="*/ 420 w 420"/>
                <a:gd name="T55" fmla="*/ 34 h 60"/>
                <a:gd name="T56" fmla="*/ 394 w 420"/>
                <a:gd name="T57" fmla="*/ 60 h 60"/>
                <a:gd name="T58" fmla="*/ 26 w 420"/>
                <a:gd name="T59" fmla="*/ 26 h 60"/>
                <a:gd name="T60" fmla="*/ 18 w 420"/>
                <a:gd name="T61" fmla="*/ 34 h 60"/>
                <a:gd name="T62" fmla="*/ 26 w 420"/>
                <a:gd name="T63" fmla="*/ 42 h 60"/>
                <a:gd name="T64" fmla="*/ 26 w 420"/>
                <a:gd name="T65" fmla="*/ 42 h 60"/>
                <a:gd name="T66" fmla="*/ 28 w 420"/>
                <a:gd name="T67" fmla="*/ 42 h 60"/>
                <a:gd name="T68" fmla="*/ 178 w 420"/>
                <a:gd name="T69" fmla="*/ 29 h 60"/>
                <a:gd name="T70" fmla="*/ 180 w 420"/>
                <a:gd name="T71" fmla="*/ 29 h 60"/>
                <a:gd name="T72" fmla="*/ 199 w 420"/>
                <a:gd name="T73" fmla="*/ 36 h 60"/>
                <a:gd name="T74" fmla="*/ 200 w 420"/>
                <a:gd name="T75" fmla="*/ 36 h 60"/>
                <a:gd name="T76" fmla="*/ 202 w 420"/>
                <a:gd name="T77" fmla="*/ 39 h 60"/>
                <a:gd name="T78" fmla="*/ 210 w 420"/>
                <a:gd name="T79" fmla="*/ 41 h 60"/>
                <a:gd name="T80" fmla="*/ 210 w 420"/>
                <a:gd name="T81" fmla="*/ 41 h 60"/>
                <a:gd name="T82" fmla="*/ 218 w 420"/>
                <a:gd name="T83" fmla="*/ 39 h 60"/>
                <a:gd name="T84" fmla="*/ 220 w 420"/>
                <a:gd name="T85" fmla="*/ 36 h 60"/>
                <a:gd name="T86" fmla="*/ 221 w 420"/>
                <a:gd name="T87" fmla="*/ 36 h 60"/>
                <a:gd name="T88" fmla="*/ 242 w 420"/>
                <a:gd name="T89" fmla="*/ 29 h 60"/>
                <a:gd name="T90" fmla="*/ 392 w 420"/>
                <a:gd name="T91" fmla="*/ 42 h 60"/>
                <a:gd name="T92" fmla="*/ 394 w 420"/>
                <a:gd name="T93" fmla="*/ 42 h 60"/>
                <a:gd name="T94" fmla="*/ 402 w 420"/>
                <a:gd name="T95" fmla="*/ 34 h 60"/>
                <a:gd name="T96" fmla="*/ 395 w 420"/>
                <a:gd name="T97" fmla="*/ 26 h 60"/>
                <a:gd name="T98" fmla="*/ 394 w 420"/>
                <a:gd name="T99" fmla="*/ 26 h 60"/>
                <a:gd name="T100" fmla="*/ 246 w 420"/>
                <a:gd name="T101" fmla="*/ 19 h 60"/>
                <a:gd name="T102" fmla="*/ 246 w 420"/>
                <a:gd name="T103" fmla="*/ 19 h 60"/>
                <a:gd name="T104" fmla="*/ 242 w 420"/>
                <a:gd name="T105" fmla="*/ 20 h 60"/>
                <a:gd name="T106" fmla="*/ 231 w 420"/>
                <a:gd name="T107" fmla="*/ 28 h 60"/>
                <a:gd name="T108" fmla="*/ 221 w 420"/>
                <a:gd name="T109" fmla="*/ 20 h 60"/>
                <a:gd name="T110" fmla="*/ 217 w 420"/>
                <a:gd name="T111" fmla="*/ 19 h 60"/>
                <a:gd name="T112" fmla="*/ 203 w 420"/>
                <a:gd name="T113" fmla="*/ 19 h 60"/>
                <a:gd name="T114" fmla="*/ 199 w 420"/>
                <a:gd name="T115" fmla="*/ 20 h 60"/>
                <a:gd name="T116" fmla="*/ 189 w 420"/>
                <a:gd name="T117" fmla="*/ 28 h 60"/>
                <a:gd name="T118" fmla="*/ 178 w 420"/>
                <a:gd name="T119" fmla="*/ 20 h 60"/>
                <a:gd name="T120" fmla="*/ 174 w 420"/>
                <a:gd name="T121" fmla="*/ 19 h 60"/>
                <a:gd name="T122" fmla="*/ 26 w 420"/>
                <a:gd name="T123" fmla="*/ 26 h 60"/>
                <a:gd name="T124" fmla="*/ 26 w 420"/>
                <a:gd name="T125" fmla="*/ 2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20" h="60">
                  <a:moveTo>
                    <a:pt x="394" y="60"/>
                  </a:moveTo>
                  <a:cubicBezTo>
                    <a:pt x="394" y="60"/>
                    <a:pt x="394" y="60"/>
                    <a:pt x="394" y="60"/>
                  </a:cubicBezTo>
                  <a:cubicBezTo>
                    <a:pt x="393" y="60"/>
                    <a:pt x="392" y="60"/>
                    <a:pt x="391" y="60"/>
                  </a:cubicBezTo>
                  <a:cubicBezTo>
                    <a:pt x="390" y="60"/>
                    <a:pt x="390" y="60"/>
                    <a:pt x="390" y="60"/>
                  </a:cubicBezTo>
                  <a:cubicBezTo>
                    <a:pt x="240" y="47"/>
                    <a:pt x="240" y="47"/>
                    <a:pt x="240" y="47"/>
                  </a:cubicBezTo>
                  <a:cubicBezTo>
                    <a:pt x="240" y="47"/>
                    <a:pt x="240" y="47"/>
                    <a:pt x="240" y="47"/>
                  </a:cubicBezTo>
                  <a:cubicBezTo>
                    <a:pt x="238" y="47"/>
                    <a:pt x="236" y="48"/>
                    <a:pt x="235" y="49"/>
                  </a:cubicBezTo>
                  <a:cubicBezTo>
                    <a:pt x="235" y="52"/>
                    <a:pt x="235" y="52"/>
                    <a:pt x="235" y="52"/>
                  </a:cubicBezTo>
                  <a:cubicBezTo>
                    <a:pt x="230" y="53"/>
                    <a:pt x="230" y="53"/>
                    <a:pt x="230" y="53"/>
                  </a:cubicBezTo>
                  <a:cubicBezTo>
                    <a:pt x="225" y="57"/>
                    <a:pt x="218" y="59"/>
                    <a:pt x="210" y="59"/>
                  </a:cubicBezTo>
                  <a:cubicBezTo>
                    <a:pt x="210" y="59"/>
                    <a:pt x="210" y="59"/>
                    <a:pt x="210" y="59"/>
                  </a:cubicBezTo>
                  <a:cubicBezTo>
                    <a:pt x="202" y="59"/>
                    <a:pt x="195" y="57"/>
                    <a:pt x="190" y="53"/>
                  </a:cubicBezTo>
                  <a:cubicBezTo>
                    <a:pt x="186" y="52"/>
                    <a:pt x="186" y="52"/>
                    <a:pt x="186" y="52"/>
                  </a:cubicBezTo>
                  <a:cubicBezTo>
                    <a:pt x="185" y="49"/>
                    <a:pt x="185" y="49"/>
                    <a:pt x="185" y="49"/>
                  </a:cubicBezTo>
                  <a:cubicBezTo>
                    <a:pt x="184" y="48"/>
                    <a:pt x="182" y="47"/>
                    <a:pt x="180" y="47"/>
                  </a:cubicBezTo>
                  <a:cubicBezTo>
                    <a:pt x="29" y="60"/>
                    <a:pt x="29" y="60"/>
                    <a:pt x="29" y="60"/>
                  </a:cubicBezTo>
                  <a:cubicBezTo>
                    <a:pt x="28" y="60"/>
                    <a:pt x="27" y="60"/>
                    <a:pt x="26" y="60"/>
                  </a:cubicBezTo>
                  <a:cubicBezTo>
                    <a:pt x="12" y="60"/>
                    <a:pt x="0" y="48"/>
                    <a:pt x="0" y="34"/>
                  </a:cubicBezTo>
                  <a:cubicBezTo>
                    <a:pt x="0" y="20"/>
                    <a:pt x="11" y="9"/>
                    <a:pt x="25" y="8"/>
                  </a:cubicBezTo>
                  <a:cubicBezTo>
                    <a:pt x="25" y="8"/>
                    <a:pt x="25" y="8"/>
                    <a:pt x="25" y="8"/>
                  </a:cubicBezTo>
                  <a:cubicBezTo>
                    <a:pt x="173" y="1"/>
                    <a:pt x="173" y="1"/>
                    <a:pt x="173" y="1"/>
                  </a:cubicBezTo>
                  <a:cubicBezTo>
                    <a:pt x="178" y="1"/>
                    <a:pt x="184" y="2"/>
                    <a:pt x="188" y="5"/>
                  </a:cubicBezTo>
                  <a:cubicBezTo>
                    <a:pt x="192" y="2"/>
                    <a:pt x="197" y="0"/>
                    <a:pt x="203" y="0"/>
                  </a:cubicBezTo>
                  <a:cubicBezTo>
                    <a:pt x="217" y="0"/>
                    <a:pt x="217" y="0"/>
                    <a:pt x="217" y="0"/>
                  </a:cubicBezTo>
                  <a:cubicBezTo>
                    <a:pt x="223" y="0"/>
                    <a:pt x="228" y="2"/>
                    <a:pt x="232" y="5"/>
                  </a:cubicBezTo>
                  <a:cubicBezTo>
                    <a:pt x="236" y="2"/>
                    <a:pt x="242" y="1"/>
                    <a:pt x="247" y="1"/>
                  </a:cubicBezTo>
                  <a:cubicBezTo>
                    <a:pt x="395" y="8"/>
                    <a:pt x="395" y="8"/>
                    <a:pt x="395" y="8"/>
                  </a:cubicBezTo>
                  <a:cubicBezTo>
                    <a:pt x="409" y="9"/>
                    <a:pt x="420" y="20"/>
                    <a:pt x="420" y="34"/>
                  </a:cubicBezTo>
                  <a:cubicBezTo>
                    <a:pt x="420" y="48"/>
                    <a:pt x="408" y="60"/>
                    <a:pt x="394" y="60"/>
                  </a:cubicBezTo>
                  <a:close/>
                  <a:moveTo>
                    <a:pt x="26" y="26"/>
                  </a:moveTo>
                  <a:cubicBezTo>
                    <a:pt x="21" y="26"/>
                    <a:pt x="18" y="30"/>
                    <a:pt x="18" y="34"/>
                  </a:cubicBezTo>
                  <a:cubicBezTo>
                    <a:pt x="18" y="38"/>
                    <a:pt x="22" y="42"/>
                    <a:pt x="26" y="42"/>
                  </a:cubicBezTo>
                  <a:cubicBezTo>
                    <a:pt x="26" y="42"/>
                    <a:pt x="26" y="42"/>
                    <a:pt x="26" y="42"/>
                  </a:cubicBezTo>
                  <a:cubicBezTo>
                    <a:pt x="27" y="42"/>
                    <a:pt x="28" y="42"/>
                    <a:pt x="28" y="42"/>
                  </a:cubicBezTo>
                  <a:cubicBezTo>
                    <a:pt x="178" y="29"/>
                    <a:pt x="178" y="29"/>
                    <a:pt x="178" y="29"/>
                  </a:cubicBezTo>
                  <a:cubicBezTo>
                    <a:pt x="179" y="29"/>
                    <a:pt x="179" y="29"/>
                    <a:pt x="180" y="29"/>
                  </a:cubicBezTo>
                  <a:cubicBezTo>
                    <a:pt x="187" y="29"/>
                    <a:pt x="194" y="32"/>
                    <a:pt x="199" y="36"/>
                  </a:cubicBezTo>
                  <a:cubicBezTo>
                    <a:pt x="200" y="36"/>
                    <a:pt x="200" y="36"/>
                    <a:pt x="200" y="36"/>
                  </a:cubicBezTo>
                  <a:cubicBezTo>
                    <a:pt x="202" y="39"/>
                    <a:pt x="202" y="39"/>
                    <a:pt x="202" y="39"/>
                  </a:cubicBezTo>
                  <a:cubicBezTo>
                    <a:pt x="202" y="40"/>
                    <a:pt x="205" y="41"/>
                    <a:pt x="210" y="41"/>
                  </a:cubicBezTo>
                  <a:cubicBezTo>
                    <a:pt x="210" y="41"/>
                    <a:pt x="210" y="41"/>
                    <a:pt x="210" y="41"/>
                  </a:cubicBezTo>
                  <a:cubicBezTo>
                    <a:pt x="215" y="41"/>
                    <a:pt x="218" y="40"/>
                    <a:pt x="218" y="39"/>
                  </a:cubicBezTo>
                  <a:cubicBezTo>
                    <a:pt x="220" y="36"/>
                    <a:pt x="220" y="36"/>
                    <a:pt x="220" y="36"/>
                  </a:cubicBezTo>
                  <a:cubicBezTo>
                    <a:pt x="221" y="36"/>
                    <a:pt x="221" y="36"/>
                    <a:pt x="221" y="36"/>
                  </a:cubicBezTo>
                  <a:cubicBezTo>
                    <a:pt x="227" y="32"/>
                    <a:pt x="235" y="29"/>
                    <a:pt x="242" y="29"/>
                  </a:cubicBezTo>
                  <a:cubicBezTo>
                    <a:pt x="392" y="42"/>
                    <a:pt x="392" y="42"/>
                    <a:pt x="392" y="42"/>
                  </a:cubicBezTo>
                  <a:cubicBezTo>
                    <a:pt x="392" y="42"/>
                    <a:pt x="393" y="42"/>
                    <a:pt x="394" y="42"/>
                  </a:cubicBezTo>
                  <a:cubicBezTo>
                    <a:pt x="398" y="42"/>
                    <a:pt x="402" y="38"/>
                    <a:pt x="402" y="34"/>
                  </a:cubicBezTo>
                  <a:cubicBezTo>
                    <a:pt x="402" y="30"/>
                    <a:pt x="399" y="26"/>
                    <a:pt x="395" y="26"/>
                  </a:cubicBezTo>
                  <a:cubicBezTo>
                    <a:pt x="394" y="26"/>
                    <a:pt x="394" y="26"/>
                    <a:pt x="394" y="26"/>
                  </a:cubicBezTo>
                  <a:cubicBezTo>
                    <a:pt x="246" y="19"/>
                    <a:pt x="246" y="19"/>
                    <a:pt x="246" y="19"/>
                  </a:cubicBezTo>
                  <a:cubicBezTo>
                    <a:pt x="246" y="19"/>
                    <a:pt x="246" y="19"/>
                    <a:pt x="246" y="19"/>
                  </a:cubicBezTo>
                  <a:cubicBezTo>
                    <a:pt x="244" y="19"/>
                    <a:pt x="243" y="20"/>
                    <a:pt x="242" y="20"/>
                  </a:cubicBezTo>
                  <a:cubicBezTo>
                    <a:pt x="239" y="27"/>
                    <a:pt x="234" y="28"/>
                    <a:pt x="231" y="28"/>
                  </a:cubicBezTo>
                  <a:cubicBezTo>
                    <a:pt x="227" y="28"/>
                    <a:pt x="223" y="25"/>
                    <a:pt x="221" y="20"/>
                  </a:cubicBezTo>
                  <a:cubicBezTo>
                    <a:pt x="220" y="19"/>
                    <a:pt x="219" y="19"/>
                    <a:pt x="217" y="19"/>
                  </a:cubicBezTo>
                  <a:cubicBezTo>
                    <a:pt x="203" y="19"/>
                    <a:pt x="203" y="19"/>
                    <a:pt x="203" y="19"/>
                  </a:cubicBezTo>
                  <a:cubicBezTo>
                    <a:pt x="201" y="19"/>
                    <a:pt x="200" y="19"/>
                    <a:pt x="199" y="20"/>
                  </a:cubicBezTo>
                  <a:cubicBezTo>
                    <a:pt x="197" y="25"/>
                    <a:pt x="193" y="28"/>
                    <a:pt x="189" y="28"/>
                  </a:cubicBezTo>
                  <a:cubicBezTo>
                    <a:pt x="186" y="28"/>
                    <a:pt x="181" y="27"/>
                    <a:pt x="178" y="20"/>
                  </a:cubicBezTo>
                  <a:cubicBezTo>
                    <a:pt x="177" y="20"/>
                    <a:pt x="176" y="19"/>
                    <a:pt x="174" y="19"/>
                  </a:cubicBezTo>
                  <a:cubicBezTo>
                    <a:pt x="26" y="26"/>
                    <a:pt x="26" y="26"/>
                    <a:pt x="26" y="26"/>
                  </a:cubicBezTo>
                  <a:cubicBezTo>
                    <a:pt x="26" y="26"/>
                    <a:pt x="26" y="26"/>
                    <a:pt x="26" y="26"/>
                  </a:cubicBezTo>
                  <a:close/>
                </a:path>
              </a:pathLst>
            </a:custGeom>
            <a:grpFill/>
            <a:ln>
              <a:noFill/>
            </a:ln>
          </p:spPr>
          <p:txBody>
            <a:bodyPr/>
            <a:lstStyle/>
            <a:p>
              <a:pPr eaLnBrk="1" fontAlgn="auto" hangingPunct="1">
                <a:defRPr/>
              </a:pPr>
              <a:endParaRPr lang="zh-CN" altLang="en-US" noProof="1"/>
            </a:p>
          </p:txBody>
        </p:sp>
        <p:sp>
          <p:nvSpPr>
            <p:cNvPr id="9" name="Freeform 89">
              <a:extLst>
                <a:ext uri="{FF2B5EF4-FFF2-40B4-BE49-F238E27FC236}">
                  <a16:creationId xmlns:a16="http://schemas.microsoft.com/office/drawing/2014/main" id="{945FC2B2-A85C-4883-B690-0A9A447CBC08}"/>
                </a:ext>
              </a:extLst>
            </p:cNvPr>
            <p:cNvSpPr/>
            <p:nvPr/>
          </p:nvSpPr>
          <p:spPr bwMode="auto">
            <a:xfrm>
              <a:off x="5354638" y="3525838"/>
              <a:ext cx="669925" cy="163513"/>
            </a:xfrm>
            <a:custGeom>
              <a:avLst/>
              <a:gdLst>
                <a:gd name="T0" fmla="*/ 169 w 177"/>
                <a:gd name="T1" fmla="*/ 37 h 43"/>
                <a:gd name="T2" fmla="*/ 168 w 177"/>
                <a:gd name="T3" fmla="*/ 36 h 43"/>
                <a:gd name="T4" fmla="*/ 92 w 177"/>
                <a:gd name="T5" fmla="*/ 1 h 43"/>
                <a:gd name="T6" fmla="*/ 75 w 177"/>
                <a:gd name="T7" fmla="*/ 0 h 43"/>
                <a:gd name="T8" fmla="*/ 18 w 177"/>
                <a:gd name="T9" fmla="*/ 15 h 43"/>
                <a:gd name="T10" fmla="*/ 3 w 177"/>
                <a:gd name="T11" fmla="*/ 29 h 43"/>
                <a:gd name="T12" fmla="*/ 1 w 177"/>
                <a:gd name="T13" fmla="*/ 39 h 43"/>
                <a:gd name="T14" fmla="*/ 9 w 177"/>
                <a:gd name="T15" fmla="*/ 43 h 43"/>
                <a:gd name="T16" fmla="*/ 177 w 177"/>
                <a:gd name="T17" fmla="*/ 43 h 43"/>
                <a:gd name="T18" fmla="*/ 169 w 177"/>
                <a:gd name="T19"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7" h="43">
                  <a:moveTo>
                    <a:pt x="169" y="37"/>
                  </a:moveTo>
                  <a:cubicBezTo>
                    <a:pt x="168" y="36"/>
                    <a:pt x="168" y="36"/>
                    <a:pt x="168" y="36"/>
                  </a:cubicBezTo>
                  <a:cubicBezTo>
                    <a:pt x="141" y="16"/>
                    <a:pt x="115" y="5"/>
                    <a:pt x="92" y="1"/>
                  </a:cubicBezTo>
                  <a:cubicBezTo>
                    <a:pt x="87" y="1"/>
                    <a:pt x="81" y="0"/>
                    <a:pt x="75" y="0"/>
                  </a:cubicBezTo>
                  <a:cubicBezTo>
                    <a:pt x="40" y="0"/>
                    <a:pt x="18" y="15"/>
                    <a:pt x="18" y="15"/>
                  </a:cubicBezTo>
                  <a:cubicBezTo>
                    <a:pt x="16" y="16"/>
                    <a:pt x="6" y="23"/>
                    <a:pt x="3" y="29"/>
                  </a:cubicBezTo>
                  <a:cubicBezTo>
                    <a:pt x="1" y="33"/>
                    <a:pt x="0" y="36"/>
                    <a:pt x="1" y="39"/>
                  </a:cubicBezTo>
                  <a:cubicBezTo>
                    <a:pt x="3" y="42"/>
                    <a:pt x="5" y="43"/>
                    <a:pt x="9" y="43"/>
                  </a:cubicBezTo>
                  <a:cubicBezTo>
                    <a:pt x="177" y="43"/>
                    <a:pt x="177" y="43"/>
                    <a:pt x="177" y="43"/>
                  </a:cubicBezTo>
                  <a:cubicBezTo>
                    <a:pt x="174" y="40"/>
                    <a:pt x="170" y="37"/>
                    <a:pt x="169" y="37"/>
                  </a:cubicBezTo>
                  <a:close/>
                </a:path>
              </a:pathLst>
            </a:custGeom>
            <a:grpFill/>
            <a:ln>
              <a:noFill/>
            </a:ln>
          </p:spPr>
          <p:txBody>
            <a:bodyPr/>
            <a:lstStyle/>
            <a:p>
              <a:pPr eaLnBrk="1" fontAlgn="auto" hangingPunct="1">
                <a:defRPr/>
              </a:pPr>
              <a:endParaRPr lang="zh-CN" altLang="en-US" noProof="1"/>
            </a:p>
          </p:txBody>
        </p:sp>
        <p:sp>
          <p:nvSpPr>
            <p:cNvPr id="10" name="Freeform 90">
              <a:extLst>
                <a:ext uri="{FF2B5EF4-FFF2-40B4-BE49-F238E27FC236}">
                  <a16:creationId xmlns:a16="http://schemas.microsoft.com/office/drawing/2014/main" id="{CB7527B2-929A-4D67-8D7A-7EB196127A49}"/>
                </a:ext>
              </a:extLst>
            </p:cNvPr>
            <p:cNvSpPr/>
            <p:nvPr/>
          </p:nvSpPr>
          <p:spPr bwMode="auto">
            <a:xfrm>
              <a:off x="6175375" y="3063876"/>
              <a:ext cx="654050" cy="571500"/>
            </a:xfrm>
            <a:custGeom>
              <a:avLst/>
              <a:gdLst>
                <a:gd name="T0" fmla="*/ 171 w 173"/>
                <a:gd name="T1" fmla="*/ 114 h 151"/>
                <a:gd name="T2" fmla="*/ 157 w 173"/>
                <a:gd name="T3" fmla="*/ 87 h 151"/>
                <a:gd name="T4" fmla="*/ 157 w 173"/>
                <a:gd name="T5" fmla="*/ 86 h 151"/>
                <a:gd name="T6" fmla="*/ 123 w 173"/>
                <a:gd name="T7" fmla="*/ 21 h 151"/>
                <a:gd name="T8" fmla="*/ 116 w 173"/>
                <a:gd name="T9" fmla="*/ 8 h 151"/>
                <a:gd name="T10" fmla="*/ 115 w 173"/>
                <a:gd name="T11" fmla="*/ 7 h 151"/>
                <a:gd name="T12" fmla="*/ 87 w 173"/>
                <a:gd name="T13" fmla="*/ 0 h 151"/>
                <a:gd name="T14" fmla="*/ 101 w 173"/>
                <a:gd name="T15" fmla="*/ 24 h 151"/>
                <a:gd name="T16" fmla="*/ 103 w 173"/>
                <a:gd name="T17" fmla="*/ 45 h 151"/>
                <a:gd name="T18" fmla="*/ 88 w 173"/>
                <a:gd name="T19" fmla="*/ 59 h 151"/>
                <a:gd name="T20" fmla="*/ 38 w 173"/>
                <a:gd name="T21" fmla="*/ 87 h 151"/>
                <a:gd name="T22" fmla="*/ 1 w 173"/>
                <a:gd name="T23" fmla="*/ 149 h 151"/>
                <a:gd name="T24" fmla="*/ 0 w 173"/>
                <a:gd name="T25" fmla="*/ 151 h 151"/>
                <a:gd name="T26" fmla="*/ 1 w 173"/>
                <a:gd name="T27" fmla="*/ 151 h 151"/>
                <a:gd name="T28" fmla="*/ 9 w 173"/>
                <a:gd name="T29" fmla="*/ 146 h 151"/>
                <a:gd name="T30" fmla="*/ 86 w 173"/>
                <a:gd name="T31" fmla="*/ 112 h 151"/>
                <a:gd name="T32" fmla="*/ 113 w 173"/>
                <a:gd name="T33" fmla="*/ 109 h 151"/>
                <a:gd name="T34" fmla="*/ 165 w 173"/>
                <a:gd name="T35" fmla="*/ 120 h 151"/>
                <a:gd name="T36" fmla="*/ 169 w 173"/>
                <a:gd name="T37" fmla="*/ 121 h 151"/>
                <a:gd name="T38" fmla="*/ 172 w 173"/>
                <a:gd name="T39" fmla="*/ 120 h 151"/>
                <a:gd name="T40" fmla="*/ 171 w 173"/>
                <a:gd name="T41" fmla="*/ 114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3" h="151">
                  <a:moveTo>
                    <a:pt x="171" y="114"/>
                  </a:moveTo>
                  <a:cubicBezTo>
                    <a:pt x="157" y="87"/>
                    <a:pt x="157" y="87"/>
                    <a:pt x="157" y="87"/>
                  </a:cubicBezTo>
                  <a:cubicBezTo>
                    <a:pt x="157" y="86"/>
                    <a:pt x="157" y="86"/>
                    <a:pt x="157" y="86"/>
                  </a:cubicBezTo>
                  <a:cubicBezTo>
                    <a:pt x="123" y="21"/>
                    <a:pt x="123" y="21"/>
                    <a:pt x="123" y="21"/>
                  </a:cubicBezTo>
                  <a:cubicBezTo>
                    <a:pt x="120" y="17"/>
                    <a:pt x="117" y="11"/>
                    <a:pt x="116" y="8"/>
                  </a:cubicBezTo>
                  <a:cubicBezTo>
                    <a:pt x="115" y="7"/>
                    <a:pt x="115" y="7"/>
                    <a:pt x="115" y="7"/>
                  </a:cubicBezTo>
                  <a:cubicBezTo>
                    <a:pt x="115" y="7"/>
                    <a:pt x="101" y="0"/>
                    <a:pt x="87" y="0"/>
                  </a:cubicBezTo>
                  <a:cubicBezTo>
                    <a:pt x="101" y="24"/>
                    <a:pt x="101" y="24"/>
                    <a:pt x="101" y="24"/>
                  </a:cubicBezTo>
                  <a:cubicBezTo>
                    <a:pt x="105" y="31"/>
                    <a:pt x="105" y="38"/>
                    <a:pt x="103" y="45"/>
                  </a:cubicBezTo>
                  <a:cubicBezTo>
                    <a:pt x="100" y="51"/>
                    <a:pt x="95" y="56"/>
                    <a:pt x="88" y="59"/>
                  </a:cubicBezTo>
                  <a:cubicBezTo>
                    <a:pt x="85" y="60"/>
                    <a:pt x="56" y="71"/>
                    <a:pt x="38" y="87"/>
                  </a:cubicBezTo>
                  <a:cubicBezTo>
                    <a:pt x="19" y="105"/>
                    <a:pt x="8" y="123"/>
                    <a:pt x="1" y="149"/>
                  </a:cubicBezTo>
                  <a:cubicBezTo>
                    <a:pt x="0" y="151"/>
                    <a:pt x="0" y="151"/>
                    <a:pt x="0" y="151"/>
                  </a:cubicBezTo>
                  <a:cubicBezTo>
                    <a:pt x="0" y="151"/>
                    <a:pt x="1" y="151"/>
                    <a:pt x="1" y="151"/>
                  </a:cubicBezTo>
                  <a:cubicBezTo>
                    <a:pt x="3" y="149"/>
                    <a:pt x="6" y="147"/>
                    <a:pt x="9" y="146"/>
                  </a:cubicBezTo>
                  <a:cubicBezTo>
                    <a:pt x="9" y="146"/>
                    <a:pt x="42" y="125"/>
                    <a:pt x="86" y="112"/>
                  </a:cubicBezTo>
                  <a:cubicBezTo>
                    <a:pt x="95" y="110"/>
                    <a:pt x="104" y="109"/>
                    <a:pt x="113" y="109"/>
                  </a:cubicBezTo>
                  <a:cubicBezTo>
                    <a:pt x="141" y="109"/>
                    <a:pt x="165" y="120"/>
                    <a:pt x="165" y="120"/>
                  </a:cubicBezTo>
                  <a:cubicBezTo>
                    <a:pt x="167" y="121"/>
                    <a:pt x="168" y="121"/>
                    <a:pt x="169" y="121"/>
                  </a:cubicBezTo>
                  <a:cubicBezTo>
                    <a:pt x="171" y="121"/>
                    <a:pt x="172" y="120"/>
                    <a:pt x="172" y="120"/>
                  </a:cubicBezTo>
                  <a:cubicBezTo>
                    <a:pt x="173" y="118"/>
                    <a:pt x="172" y="116"/>
                    <a:pt x="171" y="114"/>
                  </a:cubicBezTo>
                  <a:close/>
                </a:path>
              </a:pathLst>
            </a:custGeom>
            <a:grpFill/>
            <a:ln>
              <a:noFill/>
            </a:ln>
          </p:spPr>
          <p:txBody>
            <a:bodyPr/>
            <a:lstStyle/>
            <a:p>
              <a:pPr eaLnBrk="1" fontAlgn="auto" hangingPunct="1">
                <a:defRPr/>
              </a:pPr>
              <a:endParaRPr lang="zh-CN" altLang="en-US" noProof="1"/>
            </a:p>
          </p:txBody>
        </p:sp>
      </p:grpSp>
      <p:sp>
        <p:nvSpPr>
          <p:cNvPr id="4102" name="文本框 11">
            <a:extLst>
              <a:ext uri="{FF2B5EF4-FFF2-40B4-BE49-F238E27FC236}">
                <a16:creationId xmlns:a16="http://schemas.microsoft.com/office/drawing/2014/main" id="{99F81CD7-EDA6-4548-912F-8E29F0C5F6BF}"/>
              </a:ext>
            </a:extLst>
          </p:cNvPr>
          <p:cNvSpPr txBox="1">
            <a:spLocks noChangeArrowheads="1"/>
          </p:cNvSpPr>
          <p:nvPr/>
        </p:nvSpPr>
        <p:spPr bwMode="auto">
          <a:xfrm>
            <a:off x="1738313" y="552450"/>
            <a:ext cx="203132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eaLnBrk="1" hangingPunct="1">
              <a:lnSpc>
                <a:spcPct val="100000"/>
              </a:lnSpc>
              <a:spcBef>
                <a:spcPct val="0"/>
              </a:spcBef>
              <a:buFontTx/>
              <a:buNone/>
            </a:pPr>
            <a:r>
              <a:rPr lang="zh-CN" altLang="en-US" sz="3600" dirty="0">
                <a:solidFill>
                  <a:schemeClr val="bg1"/>
                </a:solidFill>
              </a:rPr>
              <a:t>案例分析</a:t>
            </a:r>
          </a:p>
        </p:txBody>
      </p:sp>
      <p:pic>
        <p:nvPicPr>
          <p:cNvPr id="13" name="图片 12">
            <a:extLst>
              <a:ext uri="{FF2B5EF4-FFF2-40B4-BE49-F238E27FC236}">
                <a16:creationId xmlns:a16="http://schemas.microsoft.com/office/drawing/2014/main" id="{3E6C6AC1-C3B9-4E96-8CD6-BE1D27B3C5B9}"/>
              </a:ext>
            </a:extLst>
          </p:cNvPr>
          <p:cNvPicPr/>
          <p:nvPr/>
        </p:nvPicPr>
        <p:blipFill>
          <a:blip r:embed="rId2">
            <a:extLst>
              <a:ext uri="{28A0092B-C50C-407E-A947-70E740481C1C}">
                <a14:useLocalDpi xmlns:a14="http://schemas.microsoft.com/office/drawing/2010/main" val="0"/>
              </a:ext>
            </a:extLst>
          </a:blip>
          <a:stretch>
            <a:fillRect/>
          </a:stretch>
        </p:blipFill>
        <p:spPr>
          <a:xfrm>
            <a:off x="323850" y="1759324"/>
            <a:ext cx="6246208" cy="3679552"/>
          </a:xfrm>
          <a:prstGeom prst="rect">
            <a:avLst/>
          </a:prstGeom>
        </p:spPr>
      </p:pic>
      <p:sp>
        <p:nvSpPr>
          <p:cNvPr id="15" name="文本框 14">
            <a:extLst>
              <a:ext uri="{FF2B5EF4-FFF2-40B4-BE49-F238E27FC236}">
                <a16:creationId xmlns:a16="http://schemas.microsoft.com/office/drawing/2014/main" id="{629797EB-687F-4F9C-9E7D-9DAABC94749F}"/>
              </a:ext>
            </a:extLst>
          </p:cNvPr>
          <p:cNvSpPr txBox="1"/>
          <p:nvPr/>
        </p:nvSpPr>
        <p:spPr>
          <a:xfrm>
            <a:off x="1505576" y="5656530"/>
            <a:ext cx="3801034" cy="369332"/>
          </a:xfrm>
          <a:prstGeom prst="rect">
            <a:avLst/>
          </a:prstGeom>
          <a:noFill/>
        </p:spPr>
        <p:txBody>
          <a:bodyPr wrap="square">
            <a:spAutoFit/>
          </a:bodyPr>
          <a:lstStyle/>
          <a:p>
            <a:r>
              <a:rPr lang="en-US" altLang="zh-CN" sz="1800" dirty="0">
                <a:effectLst/>
                <a:latin typeface="+mj-ea"/>
                <a:ea typeface="+mj-ea"/>
              </a:rPr>
              <a:t>PM2.5</a:t>
            </a:r>
            <a:r>
              <a:rPr lang="zh-CN" altLang="zh-CN" sz="1800" dirty="0">
                <a:effectLst/>
                <a:latin typeface="+mj-ea"/>
                <a:ea typeface="+mj-ea"/>
                <a:cs typeface="Times New Roman" panose="02020603050405020304" pitchFamily="18" charset="0"/>
              </a:rPr>
              <a:t>、</a:t>
            </a:r>
            <a:r>
              <a:rPr lang="en-US" altLang="zh-CN" sz="1800" dirty="0">
                <a:effectLst/>
                <a:latin typeface="+mj-ea"/>
                <a:ea typeface="+mj-ea"/>
              </a:rPr>
              <a:t>CO</a:t>
            </a:r>
            <a:r>
              <a:rPr lang="zh-CN" altLang="zh-CN" sz="1800" dirty="0">
                <a:effectLst/>
                <a:latin typeface="+mj-ea"/>
                <a:ea typeface="+mj-ea"/>
                <a:cs typeface="Times New Roman" panose="02020603050405020304" pitchFamily="18" charset="0"/>
              </a:rPr>
              <a:t>、</a:t>
            </a:r>
            <a:r>
              <a:rPr lang="en-US" altLang="zh-CN" sz="1800" dirty="0">
                <a:effectLst/>
                <a:latin typeface="+mj-ea"/>
                <a:ea typeface="+mj-ea"/>
              </a:rPr>
              <a:t>SO2 2013</a:t>
            </a:r>
            <a:r>
              <a:rPr lang="zh-CN" altLang="zh-CN" sz="1800" dirty="0">
                <a:effectLst/>
                <a:latin typeface="+mj-ea"/>
                <a:ea typeface="+mj-ea"/>
                <a:cs typeface="Times New Roman" panose="02020603050405020304" pitchFamily="18" charset="0"/>
              </a:rPr>
              <a:t>年线圈图</a:t>
            </a:r>
            <a:endParaRPr lang="zh-CN" altLang="en-US" dirty="0">
              <a:latin typeface="+mj-ea"/>
              <a:ea typeface="+mj-ea"/>
            </a:endParaRPr>
          </a:p>
        </p:txBody>
      </p:sp>
      <p:sp>
        <p:nvSpPr>
          <p:cNvPr id="17" name="文本框 16">
            <a:extLst>
              <a:ext uri="{FF2B5EF4-FFF2-40B4-BE49-F238E27FC236}">
                <a16:creationId xmlns:a16="http://schemas.microsoft.com/office/drawing/2014/main" id="{C0F92D44-3A20-4D52-A71A-E75D92DA8B7C}"/>
              </a:ext>
            </a:extLst>
          </p:cNvPr>
          <p:cNvSpPr txBox="1"/>
          <p:nvPr/>
        </p:nvSpPr>
        <p:spPr>
          <a:xfrm>
            <a:off x="6892739" y="1759324"/>
            <a:ext cx="4975411" cy="4154984"/>
          </a:xfrm>
          <a:prstGeom prst="rect">
            <a:avLst/>
          </a:prstGeom>
          <a:noFill/>
        </p:spPr>
        <p:txBody>
          <a:bodyPr wrap="square">
            <a:spAutoFit/>
          </a:bodyPr>
          <a:lstStyle/>
          <a:p>
            <a:pPr algn="just"/>
            <a:r>
              <a:rPr lang="zh-CN" altLang="zh-CN" sz="2400" dirty="0">
                <a:effectLst/>
                <a:latin typeface="+mj-ea"/>
                <a:ea typeface="+mj-ea"/>
                <a:cs typeface="Times New Roman" panose="02020603050405020304" pitchFamily="18" charset="0"/>
              </a:rPr>
              <a:t>对于单个污染指标而言，该特点仍然存在。由污染物线圈图可以看出，对单个省份，在</a:t>
            </a:r>
            <a:r>
              <a:rPr lang="en-US" altLang="zh-CN" sz="2400" dirty="0">
                <a:effectLst/>
                <a:latin typeface="+mj-ea"/>
                <a:ea typeface="+mj-ea"/>
              </a:rPr>
              <a:t>12</a:t>
            </a:r>
            <a:r>
              <a:rPr lang="zh-CN" altLang="zh-CN" sz="2400" dirty="0">
                <a:effectLst/>
                <a:latin typeface="+mj-ea"/>
                <a:ea typeface="+mj-ea"/>
                <a:cs typeface="Times New Roman" panose="02020603050405020304" pitchFamily="18" charset="0"/>
              </a:rPr>
              <a:t>月、</a:t>
            </a:r>
            <a:r>
              <a:rPr lang="en-US" altLang="zh-CN" sz="2400" dirty="0">
                <a:effectLst/>
                <a:latin typeface="+mj-ea"/>
                <a:ea typeface="+mj-ea"/>
              </a:rPr>
              <a:t>1</a:t>
            </a:r>
            <a:r>
              <a:rPr lang="zh-CN" altLang="zh-CN" sz="2400" dirty="0">
                <a:effectLst/>
                <a:latin typeface="+mj-ea"/>
                <a:ea typeface="+mj-ea"/>
                <a:cs typeface="Times New Roman" panose="02020603050405020304" pitchFamily="18" charset="0"/>
              </a:rPr>
              <a:t>月、</a:t>
            </a:r>
            <a:r>
              <a:rPr lang="en-US" altLang="zh-CN" sz="2400" dirty="0">
                <a:effectLst/>
                <a:latin typeface="+mj-ea"/>
                <a:ea typeface="+mj-ea"/>
              </a:rPr>
              <a:t>2</a:t>
            </a:r>
            <a:r>
              <a:rPr lang="zh-CN" altLang="zh-CN" sz="2400" dirty="0">
                <a:effectLst/>
                <a:latin typeface="+mj-ea"/>
                <a:ea typeface="+mj-ea"/>
                <a:cs typeface="Times New Roman" panose="02020603050405020304" pitchFamily="18" charset="0"/>
              </a:rPr>
              <a:t>月污染物平均值较高（线圈较为密集），并且</a:t>
            </a:r>
            <a:r>
              <a:rPr lang="en-US" altLang="zh-CN" sz="2400" dirty="0">
                <a:effectLst/>
                <a:latin typeface="+mj-ea"/>
                <a:ea typeface="+mj-ea"/>
              </a:rPr>
              <a:t> IAQI</a:t>
            </a:r>
            <a:r>
              <a:rPr lang="zh-CN" altLang="zh-CN" sz="2400" dirty="0">
                <a:effectLst/>
                <a:latin typeface="+mj-ea"/>
                <a:ea typeface="+mj-ea"/>
                <a:cs typeface="Times New Roman" panose="02020603050405020304" pitchFamily="18" charset="0"/>
              </a:rPr>
              <a:t>对应的污染等级较严重（颜色为橘、红）；到一年的中间，如</a:t>
            </a:r>
            <a:r>
              <a:rPr lang="en-US" altLang="zh-CN" sz="2400" dirty="0">
                <a:effectLst/>
                <a:latin typeface="+mj-ea"/>
                <a:ea typeface="+mj-ea"/>
              </a:rPr>
              <a:t>6-10</a:t>
            </a:r>
            <a:r>
              <a:rPr lang="zh-CN" altLang="zh-CN" sz="2400" dirty="0">
                <a:effectLst/>
                <a:latin typeface="+mj-ea"/>
                <a:ea typeface="+mj-ea"/>
                <a:cs typeface="Times New Roman" panose="02020603050405020304" pitchFamily="18" charset="0"/>
              </a:rPr>
              <a:t>月，污染物平均值降低（线圈较为稀疏），污染等级也减轻（颜色出现绿色）</a:t>
            </a:r>
            <a:r>
              <a:rPr lang="zh-CN" altLang="en-US" sz="2400" dirty="0">
                <a:effectLst/>
                <a:latin typeface="+mj-ea"/>
                <a:ea typeface="+mj-ea"/>
                <a:cs typeface="Times New Roman" panose="02020603050405020304" pitchFamily="18" charset="0"/>
              </a:rPr>
              <a:t>，</a:t>
            </a:r>
            <a:r>
              <a:rPr lang="zh-CN" altLang="zh-CN" sz="2400" kern="100" dirty="0">
                <a:effectLst/>
                <a:latin typeface="+mj-ea"/>
                <a:ea typeface="+mj-ea"/>
                <a:cs typeface="Times New Roman" panose="02020603050405020304" pitchFamily="18" charset="0"/>
              </a:rPr>
              <a:t>考虑是由于冬季暖气使用频繁，导致</a:t>
            </a:r>
            <a:r>
              <a:rPr lang="en-US" altLang="zh-CN" sz="2400" kern="100" dirty="0">
                <a:effectLst/>
                <a:latin typeface="+mj-ea"/>
                <a:ea typeface="+mj-ea"/>
                <a:cs typeface="Times New Roman" panose="02020603050405020304" pitchFamily="18" charset="0"/>
              </a:rPr>
              <a:t>PM2.5</a:t>
            </a:r>
            <a:r>
              <a:rPr lang="zh-CN" altLang="zh-CN" sz="2400" kern="100" dirty="0">
                <a:effectLst/>
                <a:latin typeface="+mj-ea"/>
                <a:ea typeface="+mj-ea"/>
                <a:cs typeface="Times New Roman" panose="02020603050405020304" pitchFamily="18" charset="0"/>
              </a:rPr>
              <a:t>、</a:t>
            </a:r>
            <a:r>
              <a:rPr lang="en-US" altLang="zh-CN" sz="2400" kern="100" dirty="0">
                <a:effectLst/>
                <a:latin typeface="+mj-ea"/>
                <a:ea typeface="+mj-ea"/>
                <a:cs typeface="Times New Roman" panose="02020603050405020304" pitchFamily="18" charset="0"/>
              </a:rPr>
              <a:t>CO</a:t>
            </a:r>
            <a:r>
              <a:rPr lang="zh-CN" altLang="zh-CN" sz="2400" kern="100" dirty="0">
                <a:effectLst/>
                <a:latin typeface="+mj-ea"/>
                <a:ea typeface="+mj-ea"/>
                <a:cs typeface="Times New Roman" panose="02020603050405020304" pitchFamily="18" charset="0"/>
              </a:rPr>
              <a:t>、</a:t>
            </a:r>
            <a:r>
              <a:rPr lang="en-US" altLang="zh-CN" sz="2400" kern="100" dirty="0">
                <a:effectLst/>
                <a:latin typeface="+mj-ea"/>
                <a:ea typeface="+mj-ea"/>
                <a:cs typeface="Times New Roman" panose="02020603050405020304" pitchFamily="18" charset="0"/>
              </a:rPr>
              <a:t>SO2</a:t>
            </a:r>
            <a:r>
              <a:rPr lang="zh-CN" altLang="zh-CN" sz="2400" kern="100" dirty="0">
                <a:effectLst/>
                <a:latin typeface="+mj-ea"/>
                <a:ea typeface="+mj-ea"/>
                <a:cs typeface="Times New Roman" panose="02020603050405020304" pitchFamily="18" charset="0"/>
              </a:rPr>
              <a:t>等污染物排放明显导致。</a:t>
            </a:r>
          </a:p>
        </p:txBody>
      </p:sp>
    </p:spTree>
    <p:extLst>
      <p:ext uri="{BB962C8B-B14F-4D97-AF65-F5344CB8AC3E}">
        <p14:creationId xmlns:p14="http://schemas.microsoft.com/office/powerpoint/2010/main" val="5478926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任意多边形 10">
            <a:extLst>
              <a:ext uri="{FF2B5EF4-FFF2-40B4-BE49-F238E27FC236}">
                <a16:creationId xmlns:a16="http://schemas.microsoft.com/office/drawing/2014/main" id="{C617FFB9-5A20-4C30-B12B-E66DCAF7FB2C}"/>
              </a:ext>
            </a:extLst>
          </p:cNvPr>
          <p:cNvSpPr/>
          <p:nvPr/>
        </p:nvSpPr>
        <p:spPr>
          <a:xfrm rot="5400000">
            <a:off x="1882775" y="-1425575"/>
            <a:ext cx="914400" cy="4679950"/>
          </a:xfrm>
          <a:custGeom>
            <a:avLst/>
            <a:gdLst>
              <a:gd name="connsiteX0" fmla="*/ 0 w 990604"/>
              <a:gd name="connsiteY0" fmla="*/ 5956738 h 5956738"/>
              <a:gd name="connsiteX1" fmla="*/ 0 w 990604"/>
              <a:gd name="connsiteY1" fmla="*/ 317938 h 5956738"/>
              <a:gd name="connsiteX2" fmla="*/ 6 w 990604"/>
              <a:gd name="connsiteY2" fmla="*/ 317938 h 5956738"/>
              <a:gd name="connsiteX3" fmla="*/ 495305 w 990604"/>
              <a:gd name="connsiteY3" fmla="*/ 0 h 5956738"/>
              <a:gd name="connsiteX4" fmla="*/ 990604 w 990604"/>
              <a:gd name="connsiteY4" fmla="*/ 317938 h 5956738"/>
              <a:gd name="connsiteX5" fmla="*/ 990601 w 990604"/>
              <a:gd name="connsiteY5" fmla="*/ 317938 h 5956738"/>
              <a:gd name="connsiteX6" fmla="*/ 990601 w 990604"/>
              <a:gd name="connsiteY6" fmla="*/ 5956738 h 5956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0604" h="5956738">
                <a:moveTo>
                  <a:pt x="0" y="5956738"/>
                </a:moveTo>
                <a:lnTo>
                  <a:pt x="0" y="317938"/>
                </a:lnTo>
                <a:lnTo>
                  <a:pt x="6" y="317938"/>
                </a:lnTo>
                <a:lnTo>
                  <a:pt x="495305" y="0"/>
                </a:lnTo>
                <a:lnTo>
                  <a:pt x="990604" y="317938"/>
                </a:lnTo>
                <a:lnTo>
                  <a:pt x="990601" y="317938"/>
                </a:lnTo>
                <a:lnTo>
                  <a:pt x="990601" y="5956738"/>
                </a:lnTo>
                <a:close/>
              </a:path>
            </a:pathLst>
          </a:custGeom>
          <a:solidFill>
            <a:srgbClr val="4B649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sp>
        <p:nvSpPr>
          <p:cNvPr id="2" name="椭圆 1">
            <a:extLst>
              <a:ext uri="{FF2B5EF4-FFF2-40B4-BE49-F238E27FC236}">
                <a16:creationId xmlns:a16="http://schemas.microsoft.com/office/drawing/2014/main" id="{29E0C9E5-ECB7-4FA6-904C-4E7681A89B81}"/>
              </a:ext>
            </a:extLst>
          </p:cNvPr>
          <p:cNvSpPr/>
          <p:nvPr/>
        </p:nvSpPr>
        <p:spPr>
          <a:xfrm>
            <a:off x="323850" y="247650"/>
            <a:ext cx="1333500" cy="1333500"/>
          </a:xfrm>
          <a:prstGeom prst="ellipse">
            <a:avLst/>
          </a:prstGeom>
          <a:solidFill>
            <a:schemeClr val="bg1"/>
          </a:solidFill>
          <a:ln w="38100">
            <a:solidFill>
              <a:srgbClr val="4B649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grpSp>
        <p:nvGrpSpPr>
          <p:cNvPr id="3" name="组合 2">
            <a:extLst>
              <a:ext uri="{FF2B5EF4-FFF2-40B4-BE49-F238E27FC236}">
                <a16:creationId xmlns:a16="http://schemas.microsoft.com/office/drawing/2014/main" id="{934248B9-D327-49AD-9C1B-2D5E64779A22}"/>
              </a:ext>
            </a:extLst>
          </p:cNvPr>
          <p:cNvGrpSpPr/>
          <p:nvPr/>
        </p:nvGrpSpPr>
        <p:grpSpPr>
          <a:xfrm>
            <a:off x="475624" y="571426"/>
            <a:ext cx="1029952" cy="685949"/>
            <a:chOff x="5302250" y="2903538"/>
            <a:chExt cx="1587500" cy="1057276"/>
          </a:xfrm>
          <a:solidFill>
            <a:srgbClr val="4B649F"/>
          </a:solidFill>
        </p:grpSpPr>
        <p:sp>
          <p:nvSpPr>
            <p:cNvPr id="4" name="Freeform 84">
              <a:extLst>
                <a:ext uri="{FF2B5EF4-FFF2-40B4-BE49-F238E27FC236}">
                  <a16:creationId xmlns:a16="http://schemas.microsoft.com/office/drawing/2014/main" id="{9C8853F9-9284-421F-B942-D665B3C9820F}"/>
                </a:ext>
              </a:extLst>
            </p:cNvPr>
            <p:cNvSpPr/>
            <p:nvPr/>
          </p:nvSpPr>
          <p:spPr bwMode="auto">
            <a:xfrm>
              <a:off x="5362575" y="3040063"/>
              <a:ext cx="706438" cy="614363"/>
            </a:xfrm>
            <a:custGeom>
              <a:avLst/>
              <a:gdLst>
                <a:gd name="T0" fmla="*/ 181 w 187"/>
                <a:gd name="T1" fmla="*/ 49 h 162"/>
                <a:gd name="T2" fmla="*/ 187 w 187"/>
                <a:gd name="T3" fmla="*/ 66 h 162"/>
                <a:gd name="T4" fmla="*/ 187 w 187"/>
                <a:gd name="T5" fmla="*/ 162 h 162"/>
                <a:gd name="T6" fmla="*/ 176 w 187"/>
                <a:gd name="T7" fmla="*/ 153 h 162"/>
                <a:gd name="T8" fmla="*/ 92 w 187"/>
                <a:gd name="T9" fmla="*/ 115 h 162"/>
                <a:gd name="T10" fmla="*/ 73 w 187"/>
                <a:gd name="T11" fmla="*/ 114 h 162"/>
                <a:gd name="T12" fmla="*/ 8 w 187"/>
                <a:gd name="T13" fmla="*/ 131 h 162"/>
                <a:gd name="T14" fmla="*/ 1 w 187"/>
                <a:gd name="T15" fmla="*/ 131 h 162"/>
                <a:gd name="T16" fmla="*/ 2 w 187"/>
                <a:gd name="T17" fmla="*/ 126 h 162"/>
                <a:gd name="T18" fmla="*/ 26 w 187"/>
                <a:gd name="T19" fmla="*/ 70 h 162"/>
                <a:gd name="T20" fmla="*/ 48 w 187"/>
                <a:gd name="T21" fmla="*/ 20 h 162"/>
                <a:gd name="T22" fmla="*/ 53 w 187"/>
                <a:gd name="T23" fmla="*/ 13 h 162"/>
                <a:gd name="T24" fmla="*/ 62 w 187"/>
                <a:gd name="T25" fmla="*/ 9 h 162"/>
                <a:gd name="T26" fmla="*/ 130 w 187"/>
                <a:gd name="T27" fmla="*/ 11 h 162"/>
                <a:gd name="T28" fmla="*/ 181 w 187"/>
                <a:gd name="T29" fmla="*/ 49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7" h="162">
                  <a:moveTo>
                    <a:pt x="181" y="49"/>
                  </a:moveTo>
                  <a:cubicBezTo>
                    <a:pt x="184" y="54"/>
                    <a:pt x="187" y="60"/>
                    <a:pt x="187" y="66"/>
                  </a:cubicBezTo>
                  <a:cubicBezTo>
                    <a:pt x="187" y="162"/>
                    <a:pt x="187" y="162"/>
                    <a:pt x="187" y="162"/>
                  </a:cubicBezTo>
                  <a:cubicBezTo>
                    <a:pt x="187" y="162"/>
                    <a:pt x="178" y="154"/>
                    <a:pt x="176" y="153"/>
                  </a:cubicBezTo>
                  <a:cubicBezTo>
                    <a:pt x="168" y="148"/>
                    <a:pt x="133" y="120"/>
                    <a:pt x="92" y="115"/>
                  </a:cubicBezTo>
                  <a:cubicBezTo>
                    <a:pt x="86" y="114"/>
                    <a:pt x="79" y="114"/>
                    <a:pt x="73" y="114"/>
                  </a:cubicBezTo>
                  <a:cubicBezTo>
                    <a:pt x="32" y="114"/>
                    <a:pt x="8" y="131"/>
                    <a:pt x="8" y="131"/>
                  </a:cubicBezTo>
                  <a:cubicBezTo>
                    <a:pt x="5" y="133"/>
                    <a:pt x="2" y="133"/>
                    <a:pt x="1" y="131"/>
                  </a:cubicBezTo>
                  <a:cubicBezTo>
                    <a:pt x="0" y="130"/>
                    <a:pt x="1" y="128"/>
                    <a:pt x="2" y="126"/>
                  </a:cubicBezTo>
                  <a:cubicBezTo>
                    <a:pt x="26" y="70"/>
                    <a:pt x="26" y="70"/>
                    <a:pt x="26" y="70"/>
                  </a:cubicBezTo>
                  <a:cubicBezTo>
                    <a:pt x="48" y="20"/>
                    <a:pt x="48" y="20"/>
                    <a:pt x="48" y="20"/>
                  </a:cubicBezTo>
                  <a:cubicBezTo>
                    <a:pt x="49" y="18"/>
                    <a:pt x="51" y="15"/>
                    <a:pt x="53" y="13"/>
                  </a:cubicBezTo>
                  <a:cubicBezTo>
                    <a:pt x="55" y="11"/>
                    <a:pt x="59" y="10"/>
                    <a:pt x="62" y="9"/>
                  </a:cubicBezTo>
                  <a:cubicBezTo>
                    <a:pt x="65" y="9"/>
                    <a:pt x="98" y="0"/>
                    <a:pt x="130" y="11"/>
                  </a:cubicBezTo>
                  <a:cubicBezTo>
                    <a:pt x="163" y="22"/>
                    <a:pt x="179" y="45"/>
                    <a:pt x="181" y="49"/>
                  </a:cubicBezTo>
                  <a:close/>
                </a:path>
              </a:pathLst>
            </a:custGeom>
            <a:grpFill/>
            <a:ln>
              <a:noFill/>
            </a:ln>
          </p:spPr>
          <p:txBody>
            <a:bodyPr/>
            <a:lstStyle/>
            <a:p>
              <a:pPr eaLnBrk="1" fontAlgn="auto" hangingPunct="1">
                <a:defRPr/>
              </a:pPr>
              <a:endParaRPr lang="zh-CN" altLang="en-US" noProof="1"/>
            </a:p>
          </p:txBody>
        </p:sp>
        <p:sp>
          <p:nvSpPr>
            <p:cNvPr id="5" name="Freeform 85">
              <a:extLst>
                <a:ext uri="{FF2B5EF4-FFF2-40B4-BE49-F238E27FC236}">
                  <a16:creationId xmlns:a16="http://schemas.microsoft.com/office/drawing/2014/main" id="{DB97B227-0B03-44F8-9C4B-168C9F3DAC61}"/>
                </a:ext>
              </a:extLst>
            </p:cNvPr>
            <p:cNvSpPr/>
            <p:nvPr/>
          </p:nvSpPr>
          <p:spPr bwMode="auto">
            <a:xfrm>
              <a:off x="6115050" y="2903538"/>
              <a:ext cx="400050" cy="747713"/>
            </a:xfrm>
            <a:custGeom>
              <a:avLst/>
              <a:gdLst>
                <a:gd name="T0" fmla="*/ 44 w 106"/>
                <a:gd name="T1" fmla="*/ 119 h 197"/>
                <a:gd name="T2" fmla="*/ 3 w 106"/>
                <a:gd name="T3" fmla="*/ 187 h 197"/>
                <a:gd name="T4" fmla="*/ 0 w 106"/>
                <a:gd name="T5" fmla="*/ 197 h 197"/>
                <a:gd name="T6" fmla="*/ 0 w 106"/>
                <a:gd name="T7" fmla="*/ 83 h 197"/>
                <a:gd name="T8" fmla="*/ 1 w 106"/>
                <a:gd name="T9" fmla="*/ 64 h 197"/>
                <a:gd name="T10" fmla="*/ 16 w 106"/>
                <a:gd name="T11" fmla="*/ 29 h 197"/>
                <a:gd name="T12" fmla="*/ 49 w 106"/>
                <a:gd name="T13" fmla="*/ 1 h 197"/>
                <a:gd name="T14" fmla="*/ 54 w 106"/>
                <a:gd name="T15" fmla="*/ 0 h 197"/>
                <a:gd name="T16" fmla="*/ 64 w 106"/>
                <a:gd name="T17" fmla="*/ 6 h 197"/>
                <a:gd name="T18" fmla="*/ 85 w 106"/>
                <a:gd name="T19" fmla="*/ 42 h 197"/>
                <a:gd name="T20" fmla="*/ 86 w 106"/>
                <a:gd name="T21" fmla="*/ 42 h 197"/>
                <a:gd name="T22" fmla="*/ 104 w 106"/>
                <a:gd name="T23" fmla="*/ 74 h 197"/>
                <a:gd name="T24" fmla="*/ 105 w 106"/>
                <a:gd name="T25" fmla="*/ 82 h 197"/>
                <a:gd name="T26" fmla="*/ 99 w 106"/>
                <a:gd name="T27" fmla="*/ 87 h 197"/>
                <a:gd name="T28" fmla="*/ 44 w 106"/>
                <a:gd name="T29" fmla="*/ 119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6" h="197">
                  <a:moveTo>
                    <a:pt x="44" y="119"/>
                  </a:moveTo>
                  <a:cubicBezTo>
                    <a:pt x="25" y="137"/>
                    <a:pt x="12" y="156"/>
                    <a:pt x="3" y="187"/>
                  </a:cubicBezTo>
                  <a:cubicBezTo>
                    <a:pt x="0" y="197"/>
                    <a:pt x="0" y="197"/>
                    <a:pt x="0" y="197"/>
                  </a:cubicBezTo>
                  <a:cubicBezTo>
                    <a:pt x="0" y="83"/>
                    <a:pt x="0" y="83"/>
                    <a:pt x="0" y="83"/>
                  </a:cubicBezTo>
                  <a:cubicBezTo>
                    <a:pt x="0" y="77"/>
                    <a:pt x="0" y="69"/>
                    <a:pt x="1" y="64"/>
                  </a:cubicBezTo>
                  <a:cubicBezTo>
                    <a:pt x="1" y="63"/>
                    <a:pt x="3" y="47"/>
                    <a:pt x="16" y="29"/>
                  </a:cubicBezTo>
                  <a:cubicBezTo>
                    <a:pt x="30" y="11"/>
                    <a:pt x="48" y="1"/>
                    <a:pt x="49" y="1"/>
                  </a:cubicBezTo>
                  <a:cubicBezTo>
                    <a:pt x="51" y="0"/>
                    <a:pt x="52" y="0"/>
                    <a:pt x="54" y="0"/>
                  </a:cubicBezTo>
                  <a:cubicBezTo>
                    <a:pt x="58" y="0"/>
                    <a:pt x="62" y="2"/>
                    <a:pt x="64" y="6"/>
                  </a:cubicBezTo>
                  <a:cubicBezTo>
                    <a:pt x="85" y="42"/>
                    <a:pt x="85" y="42"/>
                    <a:pt x="85" y="42"/>
                  </a:cubicBezTo>
                  <a:cubicBezTo>
                    <a:pt x="86" y="42"/>
                    <a:pt x="86" y="42"/>
                    <a:pt x="86" y="42"/>
                  </a:cubicBezTo>
                  <a:cubicBezTo>
                    <a:pt x="104" y="74"/>
                    <a:pt x="104" y="74"/>
                    <a:pt x="104" y="74"/>
                  </a:cubicBezTo>
                  <a:cubicBezTo>
                    <a:pt x="106" y="76"/>
                    <a:pt x="106" y="79"/>
                    <a:pt x="105" y="82"/>
                  </a:cubicBezTo>
                  <a:cubicBezTo>
                    <a:pt x="104" y="84"/>
                    <a:pt x="102" y="86"/>
                    <a:pt x="99" y="87"/>
                  </a:cubicBezTo>
                  <a:cubicBezTo>
                    <a:pt x="99" y="87"/>
                    <a:pt x="66" y="99"/>
                    <a:pt x="44" y="119"/>
                  </a:cubicBezTo>
                  <a:close/>
                </a:path>
              </a:pathLst>
            </a:custGeom>
            <a:grpFill/>
            <a:ln>
              <a:noFill/>
            </a:ln>
          </p:spPr>
          <p:txBody>
            <a:bodyPr/>
            <a:lstStyle/>
            <a:p>
              <a:pPr eaLnBrk="1" fontAlgn="auto" hangingPunct="1">
                <a:defRPr/>
              </a:pPr>
              <a:endParaRPr lang="zh-CN" altLang="en-US" noProof="1"/>
            </a:p>
          </p:txBody>
        </p:sp>
        <p:sp>
          <p:nvSpPr>
            <p:cNvPr id="6" name="Freeform 86">
              <a:extLst>
                <a:ext uri="{FF2B5EF4-FFF2-40B4-BE49-F238E27FC236}">
                  <a16:creationId xmlns:a16="http://schemas.microsoft.com/office/drawing/2014/main" id="{5BD112DC-42CD-403E-AB85-CD1434FA25DB}"/>
                </a:ext>
              </a:extLst>
            </p:cNvPr>
            <p:cNvSpPr/>
            <p:nvPr/>
          </p:nvSpPr>
          <p:spPr bwMode="auto">
            <a:xfrm>
              <a:off x="6194425" y="3529013"/>
              <a:ext cx="642938" cy="160338"/>
            </a:xfrm>
            <a:custGeom>
              <a:avLst/>
              <a:gdLst>
                <a:gd name="T0" fmla="*/ 155 w 170"/>
                <a:gd name="T1" fmla="*/ 11 h 42"/>
                <a:gd name="T2" fmla="*/ 154 w 170"/>
                <a:gd name="T3" fmla="*/ 10 h 42"/>
                <a:gd name="T4" fmla="*/ 153 w 170"/>
                <a:gd name="T5" fmla="*/ 10 h 42"/>
                <a:gd name="T6" fmla="*/ 108 w 170"/>
                <a:gd name="T7" fmla="*/ 0 h 42"/>
                <a:gd name="T8" fmla="*/ 85 w 170"/>
                <a:gd name="T9" fmla="*/ 3 h 42"/>
                <a:gd name="T10" fmla="*/ 11 w 170"/>
                <a:gd name="T11" fmla="*/ 35 h 42"/>
                <a:gd name="T12" fmla="*/ 11 w 170"/>
                <a:gd name="T13" fmla="*/ 36 h 42"/>
                <a:gd name="T14" fmla="*/ 7 w 170"/>
                <a:gd name="T15" fmla="*/ 38 h 42"/>
                <a:gd name="T16" fmla="*/ 3 w 170"/>
                <a:gd name="T17" fmla="*/ 40 h 42"/>
                <a:gd name="T18" fmla="*/ 1 w 170"/>
                <a:gd name="T19" fmla="*/ 42 h 42"/>
                <a:gd name="T20" fmla="*/ 0 w 170"/>
                <a:gd name="T21" fmla="*/ 42 h 42"/>
                <a:gd name="T22" fmla="*/ 161 w 170"/>
                <a:gd name="T23" fmla="*/ 42 h 42"/>
                <a:gd name="T24" fmla="*/ 169 w 170"/>
                <a:gd name="T25" fmla="*/ 38 h 42"/>
                <a:gd name="T26" fmla="*/ 167 w 170"/>
                <a:gd name="T27" fmla="*/ 28 h 42"/>
                <a:gd name="T28" fmla="*/ 155 w 170"/>
                <a:gd name="T29" fmla="*/ 1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0" h="42">
                  <a:moveTo>
                    <a:pt x="155" y="11"/>
                  </a:moveTo>
                  <a:cubicBezTo>
                    <a:pt x="155" y="11"/>
                    <a:pt x="154" y="10"/>
                    <a:pt x="154" y="10"/>
                  </a:cubicBezTo>
                  <a:cubicBezTo>
                    <a:pt x="153" y="10"/>
                    <a:pt x="153" y="10"/>
                    <a:pt x="153" y="10"/>
                  </a:cubicBezTo>
                  <a:cubicBezTo>
                    <a:pt x="152" y="9"/>
                    <a:pt x="132" y="0"/>
                    <a:pt x="108" y="0"/>
                  </a:cubicBezTo>
                  <a:cubicBezTo>
                    <a:pt x="100" y="0"/>
                    <a:pt x="92" y="1"/>
                    <a:pt x="85" y="3"/>
                  </a:cubicBezTo>
                  <a:cubicBezTo>
                    <a:pt x="46" y="15"/>
                    <a:pt x="15" y="33"/>
                    <a:pt x="11" y="35"/>
                  </a:cubicBezTo>
                  <a:cubicBezTo>
                    <a:pt x="11" y="36"/>
                    <a:pt x="11" y="36"/>
                    <a:pt x="11" y="36"/>
                  </a:cubicBezTo>
                  <a:cubicBezTo>
                    <a:pt x="10" y="36"/>
                    <a:pt x="9" y="37"/>
                    <a:pt x="7" y="38"/>
                  </a:cubicBezTo>
                  <a:cubicBezTo>
                    <a:pt x="6" y="39"/>
                    <a:pt x="4" y="40"/>
                    <a:pt x="3" y="40"/>
                  </a:cubicBezTo>
                  <a:cubicBezTo>
                    <a:pt x="2" y="41"/>
                    <a:pt x="2" y="41"/>
                    <a:pt x="1" y="42"/>
                  </a:cubicBezTo>
                  <a:cubicBezTo>
                    <a:pt x="0" y="42"/>
                    <a:pt x="0" y="42"/>
                    <a:pt x="0" y="42"/>
                  </a:cubicBezTo>
                  <a:cubicBezTo>
                    <a:pt x="161" y="42"/>
                    <a:pt x="161" y="42"/>
                    <a:pt x="161" y="42"/>
                  </a:cubicBezTo>
                  <a:cubicBezTo>
                    <a:pt x="165" y="42"/>
                    <a:pt x="167" y="41"/>
                    <a:pt x="169" y="38"/>
                  </a:cubicBezTo>
                  <a:cubicBezTo>
                    <a:pt x="170" y="35"/>
                    <a:pt x="169" y="32"/>
                    <a:pt x="167" y="28"/>
                  </a:cubicBezTo>
                  <a:cubicBezTo>
                    <a:pt x="167" y="28"/>
                    <a:pt x="162" y="20"/>
                    <a:pt x="155" y="11"/>
                  </a:cubicBezTo>
                  <a:close/>
                </a:path>
              </a:pathLst>
            </a:custGeom>
            <a:grpFill/>
            <a:ln>
              <a:noFill/>
            </a:ln>
          </p:spPr>
          <p:txBody>
            <a:bodyPr/>
            <a:lstStyle/>
            <a:p>
              <a:pPr eaLnBrk="1" fontAlgn="auto" hangingPunct="1">
                <a:defRPr/>
              </a:pPr>
              <a:endParaRPr lang="zh-CN" altLang="en-US" noProof="1"/>
            </a:p>
          </p:txBody>
        </p:sp>
        <p:sp>
          <p:nvSpPr>
            <p:cNvPr id="7" name="Freeform 87">
              <a:extLst>
                <a:ext uri="{FF2B5EF4-FFF2-40B4-BE49-F238E27FC236}">
                  <a16:creationId xmlns:a16="http://schemas.microsoft.com/office/drawing/2014/main" id="{9C13A1AD-AEDB-4C01-B0D3-FB6AFFC3AEAF}"/>
                </a:ext>
              </a:extLst>
            </p:cNvPr>
            <p:cNvSpPr/>
            <p:nvPr/>
          </p:nvSpPr>
          <p:spPr bwMode="auto">
            <a:xfrm>
              <a:off x="5335588" y="3771901"/>
              <a:ext cx="1520825" cy="155575"/>
            </a:xfrm>
            <a:custGeom>
              <a:avLst/>
              <a:gdLst>
                <a:gd name="T0" fmla="*/ 402 w 402"/>
                <a:gd name="T1" fmla="*/ 24 h 41"/>
                <a:gd name="T2" fmla="*/ 385 w 402"/>
                <a:gd name="T3" fmla="*/ 41 h 41"/>
                <a:gd name="T4" fmla="*/ 382 w 402"/>
                <a:gd name="T5" fmla="*/ 41 h 41"/>
                <a:gd name="T6" fmla="*/ 232 w 402"/>
                <a:gd name="T7" fmla="*/ 28 h 41"/>
                <a:gd name="T8" fmla="*/ 217 w 402"/>
                <a:gd name="T9" fmla="*/ 34 h 41"/>
                <a:gd name="T10" fmla="*/ 216 w 402"/>
                <a:gd name="T11" fmla="*/ 35 h 41"/>
                <a:gd name="T12" fmla="*/ 201 w 402"/>
                <a:gd name="T13" fmla="*/ 40 h 41"/>
                <a:gd name="T14" fmla="*/ 201 w 402"/>
                <a:gd name="T15" fmla="*/ 40 h 41"/>
                <a:gd name="T16" fmla="*/ 186 w 402"/>
                <a:gd name="T17" fmla="*/ 35 h 41"/>
                <a:gd name="T18" fmla="*/ 185 w 402"/>
                <a:gd name="T19" fmla="*/ 34 h 41"/>
                <a:gd name="T20" fmla="*/ 170 w 402"/>
                <a:gd name="T21" fmla="*/ 28 h 41"/>
                <a:gd name="T22" fmla="*/ 20 w 402"/>
                <a:gd name="T23" fmla="*/ 41 h 41"/>
                <a:gd name="T24" fmla="*/ 17 w 402"/>
                <a:gd name="T25" fmla="*/ 41 h 41"/>
                <a:gd name="T26" fmla="*/ 0 w 402"/>
                <a:gd name="T27" fmla="*/ 24 h 41"/>
                <a:gd name="T28" fmla="*/ 16 w 402"/>
                <a:gd name="T29" fmla="*/ 7 h 41"/>
                <a:gd name="T30" fmla="*/ 17 w 402"/>
                <a:gd name="T31" fmla="*/ 7 h 41"/>
                <a:gd name="T32" fmla="*/ 164 w 402"/>
                <a:gd name="T33" fmla="*/ 0 h 41"/>
                <a:gd name="T34" fmla="*/ 177 w 402"/>
                <a:gd name="T35" fmla="*/ 6 h 41"/>
                <a:gd name="T36" fmla="*/ 182 w 402"/>
                <a:gd name="T37" fmla="*/ 6 h 41"/>
                <a:gd name="T38" fmla="*/ 194 w 402"/>
                <a:gd name="T39" fmla="*/ 0 h 41"/>
                <a:gd name="T40" fmla="*/ 208 w 402"/>
                <a:gd name="T41" fmla="*/ 0 h 41"/>
                <a:gd name="T42" fmla="*/ 220 w 402"/>
                <a:gd name="T43" fmla="*/ 6 h 41"/>
                <a:gd name="T44" fmla="*/ 225 w 402"/>
                <a:gd name="T45" fmla="*/ 6 h 41"/>
                <a:gd name="T46" fmla="*/ 238 w 402"/>
                <a:gd name="T47" fmla="*/ 0 h 41"/>
                <a:gd name="T48" fmla="*/ 385 w 402"/>
                <a:gd name="T49" fmla="*/ 7 h 41"/>
                <a:gd name="T50" fmla="*/ 386 w 402"/>
                <a:gd name="T51" fmla="*/ 7 h 41"/>
                <a:gd name="T52" fmla="*/ 402 w 402"/>
                <a:gd name="T53" fmla="*/ 24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02" h="41">
                  <a:moveTo>
                    <a:pt x="402" y="24"/>
                  </a:moveTo>
                  <a:cubicBezTo>
                    <a:pt x="402" y="33"/>
                    <a:pt x="394" y="41"/>
                    <a:pt x="385" y="41"/>
                  </a:cubicBezTo>
                  <a:cubicBezTo>
                    <a:pt x="384" y="41"/>
                    <a:pt x="383" y="41"/>
                    <a:pt x="382" y="41"/>
                  </a:cubicBezTo>
                  <a:cubicBezTo>
                    <a:pt x="232" y="28"/>
                    <a:pt x="232" y="28"/>
                    <a:pt x="232" y="28"/>
                  </a:cubicBezTo>
                  <a:cubicBezTo>
                    <a:pt x="227" y="28"/>
                    <a:pt x="220" y="31"/>
                    <a:pt x="217" y="34"/>
                  </a:cubicBezTo>
                  <a:cubicBezTo>
                    <a:pt x="217" y="34"/>
                    <a:pt x="217" y="34"/>
                    <a:pt x="216" y="35"/>
                  </a:cubicBezTo>
                  <a:cubicBezTo>
                    <a:pt x="214" y="38"/>
                    <a:pt x="208" y="40"/>
                    <a:pt x="201" y="40"/>
                  </a:cubicBezTo>
                  <a:cubicBezTo>
                    <a:pt x="201" y="40"/>
                    <a:pt x="201" y="40"/>
                    <a:pt x="201" y="40"/>
                  </a:cubicBezTo>
                  <a:cubicBezTo>
                    <a:pt x="194" y="40"/>
                    <a:pt x="188" y="38"/>
                    <a:pt x="186" y="35"/>
                  </a:cubicBezTo>
                  <a:cubicBezTo>
                    <a:pt x="185" y="34"/>
                    <a:pt x="185" y="34"/>
                    <a:pt x="185" y="34"/>
                  </a:cubicBezTo>
                  <a:cubicBezTo>
                    <a:pt x="182" y="31"/>
                    <a:pt x="175" y="28"/>
                    <a:pt x="170" y="28"/>
                  </a:cubicBezTo>
                  <a:cubicBezTo>
                    <a:pt x="20" y="41"/>
                    <a:pt x="20" y="41"/>
                    <a:pt x="20" y="41"/>
                  </a:cubicBezTo>
                  <a:cubicBezTo>
                    <a:pt x="19" y="41"/>
                    <a:pt x="18" y="41"/>
                    <a:pt x="17" y="41"/>
                  </a:cubicBezTo>
                  <a:cubicBezTo>
                    <a:pt x="8" y="41"/>
                    <a:pt x="0" y="33"/>
                    <a:pt x="0" y="24"/>
                  </a:cubicBezTo>
                  <a:cubicBezTo>
                    <a:pt x="0" y="15"/>
                    <a:pt x="7" y="8"/>
                    <a:pt x="16" y="7"/>
                  </a:cubicBezTo>
                  <a:cubicBezTo>
                    <a:pt x="16" y="7"/>
                    <a:pt x="16" y="7"/>
                    <a:pt x="17" y="7"/>
                  </a:cubicBezTo>
                  <a:cubicBezTo>
                    <a:pt x="164" y="0"/>
                    <a:pt x="164" y="0"/>
                    <a:pt x="164" y="0"/>
                  </a:cubicBezTo>
                  <a:cubicBezTo>
                    <a:pt x="169" y="0"/>
                    <a:pt x="175" y="2"/>
                    <a:pt x="177" y="6"/>
                  </a:cubicBezTo>
                  <a:cubicBezTo>
                    <a:pt x="178" y="10"/>
                    <a:pt x="181" y="10"/>
                    <a:pt x="182" y="6"/>
                  </a:cubicBezTo>
                  <a:cubicBezTo>
                    <a:pt x="183" y="2"/>
                    <a:pt x="189" y="0"/>
                    <a:pt x="194" y="0"/>
                  </a:cubicBezTo>
                  <a:cubicBezTo>
                    <a:pt x="208" y="0"/>
                    <a:pt x="208" y="0"/>
                    <a:pt x="208" y="0"/>
                  </a:cubicBezTo>
                  <a:cubicBezTo>
                    <a:pt x="213" y="0"/>
                    <a:pt x="219" y="2"/>
                    <a:pt x="220" y="6"/>
                  </a:cubicBezTo>
                  <a:cubicBezTo>
                    <a:pt x="221" y="10"/>
                    <a:pt x="224" y="10"/>
                    <a:pt x="225" y="6"/>
                  </a:cubicBezTo>
                  <a:cubicBezTo>
                    <a:pt x="227" y="2"/>
                    <a:pt x="233" y="0"/>
                    <a:pt x="238" y="0"/>
                  </a:cubicBezTo>
                  <a:cubicBezTo>
                    <a:pt x="385" y="7"/>
                    <a:pt x="385" y="7"/>
                    <a:pt x="385" y="7"/>
                  </a:cubicBezTo>
                  <a:cubicBezTo>
                    <a:pt x="386" y="7"/>
                    <a:pt x="386" y="7"/>
                    <a:pt x="386" y="7"/>
                  </a:cubicBezTo>
                  <a:cubicBezTo>
                    <a:pt x="395" y="8"/>
                    <a:pt x="402" y="15"/>
                    <a:pt x="402" y="24"/>
                  </a:cubicBezTo>
                  <a:close/>
                </a:path>
              </a:pathLst>
            </a:custGeom>
            <a:grpFill/>
            <a:ln>
              <a:noFill/>
            </a:ln>
          </p:spPr>
          <p:txBody>
            <a:bodyPr/>
            <a:lstStyle/>
            <a:p>
              <a:pPr eaLnBrk="1" fontAlgn="auto" hangingPunct="1">
                <a:defRPr/>
              </a:pPr>
              <a:endParaRPr lang="zh-CN" altLang="en-US" noProof="1"/>
            </a:p>
          </p:txBody>
        </p:sp>
        <p:sp>
          <p:nvSpPr>
            <p:cNvPr id="8" name="Freeform 88">
              <a:extLst>
                <a:ext uri="{FF2B5EF4-FFF2-40B4-BE49-F238E27FC236}">
                  <a16:creationId xmlns:a16="http://schemas.microsoft.com/office/drawing/2014/main" id="{321CEF27-99F0-483B-B629-6D4B0FA41764}"/>
                </a:ext>
              </a:extLst>
            </p:cNvPr>
            <p:cNvSpPr>
              <a:spLocks noEditPoints="1"/>
            </p:cNvSpPr>
            <p:nvPr/>
          </p:nvSpPr>
          <p:spPr bwMode="auto">
            <a:xfrm>
              <a:off x="5302250" y="3733801"/>
              <a:ext cx="1587500" cy="227013"/>
            </a:xfrm>
            <a:custGeom>
              <a:avLst/>
              <a:gdLst>
                <a:gd name="T0" fmla="*/ 394 w 420"/>
                <a:gd name="T1" fmla="*/ 60 h 60"/>
                <a:gd name="T2" fmla="*/ 394 w 420"/>
                <a:gd name="T3" fmla="*/ 60 h 60"/>
                <a:gd name="T4" fmla="*/ 391 w 420"/>
                <a:gd name="T5" fmla="*/ 60 h 60"/>
                <a:gd name="T6" fmla="*/ 390 w 420"/>
                <a:gd name="T7" fmla="*/ 60 h 60"/>
                <a:gd name="T8" fmla="*/ 240 w 420"/>
                <a:gd name="T9" fmla="*/ 47 h 60"/>
                <a:gd name="T10" fmla="*/ 240 w 420"/>
                <a:gd name="T11" fmla="*/ 47 h 60"/>
                <a:gd name="T12" fmla="*/ 235 w 420"/>
                <a:gd name="T13" fmla="*/ 49 h 60"/>
                <a:gd name="T14" fmla="*/ 235 w 420"/>
                <a:gd name="T15" fmla="*/ 52 h 60"/>
                <a:gd name="T16" fmla="*/ 230 w 420"/>
                <a:gd name="T17" fmla="*/ 53 h 60"/>
                <a:gd name="T18" fmla="*/ 210 w 420"/>
                <a:gd name="T19" fmla="*/ 59 h 60"/>
                <a:gd name="T20" fmla="*/ 210 w 420"/>
                <a:gd name="T21" fmla="*/ 59 h 60"/>
                <a:gd name="T22" fmla="*/ 190 w 420"/>
                <a:gd name="T23" fmla="*/ 53 h 60"/>
                <a:gd name="T24" fmla="*/ 186 w 420"/>
                <a:gd name="T25" fmla="*/ 52 h 60"/>
                <a:gd name="T26" fmla="*/ 185 w 420"/>
                <a:gd name="T27" fmla="*/ 49 h 60"/>
                <a:gd name="T28" fmla="*/ 180 w 420"/>
                <a:gd name="T29" fmla="*/ 47 h 60"/>
                <a:gd name="T30" fmla="*/ 29 w 420"/>
                <a:gd name="T31" fmla="*/ 60 h 60"/>
                <a:gd name="T32" fmla="*/ 26 w 420"/>
                <a:gd name="T33" fmla="*/ 60 h 60"/>
                <a:gd name="T34" fmla="*/ 0 w 420"/>
                <a:gd name="T35" fmla="*/ 34 h 60"/>
                <a:gd name="T36" fmla="*/ 25 w 420"/>
                <a:gd name="T37" fmla="*/ 8 h 60"/>
                <a:gd name="T38" fmla="*/ 25 w 420"/>
                <a:gd name="T39" fmla="*/ 8 h 60"/>
                <a:gd name="T40" fmla="*/ 173 w 420"/>
                <a:gd name="T41" fmla="*/ 1 h 60"/>
                <a:gd name="T42" fmla="*/ 188 w 420"/>
                <a:gd name="T43" fmla="*/ 5 h 60"/>
                <a:gd name="T44" fmla="*/ 203 w 420"/>
                <a:gd name="T45" fmla="*/ 0 h 60"/>
                <a:gd name="T46" fmla="*/ 217 w 420"/>
                <a:gd name="T47" fmla="*/ 0 h 60"/>
                <a:gd name="T48" fmla="*/ 232 w 420"/>
                <a:gd name="T49" fmla="*/ 5 h 60"/>
                <a:gd name="T50" fmla="*/ 247 w 420"/>
                <a:gd name="T51" fmla="*/ 1 h 60"/>
                <a:gd name="T52" fmla="*/ 395 w 420"/>
                <a:gd name="T53" fmla="*/ 8 h 60"/>
                <a:gd name="T54" fmla="*/ 420 w 420"/>
                <a:gd name="T55" fmla="*/ 34 h 60"/>
                <a:gd name="T56" fmla="*/ 394 w 420"/>
                <a:gd name="T57" fmla="*/ 60 h 60"/>
                <a:gd name="T58" fmla="*/ 26 w 420"/>
                <a:gd name="T59" fmla="*/ 26 h 60"/>
                <a:gd name="T60" fmla="*/ 18 w 420"/>
                <a:gd name="T61" fmla="*/ 34 h 60"/>
                <a:gd name="T62" fmla="*/ 26 w 420"/>
                <a:gd name="T63" fmla="*/ 42 h 60"/>
                <a:gd name="T64" fmla="*/ 26 w 420"/>
                <a:gd name="T65" fmla="*/ 42 h 60"/>
                <a:gd name="T66" fmla="*/ 28 w 420"/>
                <a:gd name="T67" fmla="*/ 42 h 60"/>
                <a:gd name="T68" fmla="*/ 178 w 420"/>
                <a:gd name="T69" fmla="*/ 29 h 60"/>
                <a:gd name="T70" fmla="*/ 180 w 420"/>
                <a:gd name="T71" fmla="*/ 29 h 60"/>
                <a:gd name="T72" fmla="*/ 199 w 420"/>
                <a:gd name="T73" fmla="*/ 36 h 60"/>
                <a:gd name="T74" fmla="*/ 200 w 420"/>
                <a:gd name="T75" fmla="*/ 36 h 60"/>
                <a:gd name="T76" fmla="*/ 202 w 420"/>
                <a:gd name="T77" fmla="*/ 39 h 60"/>
                <a:gd name="T78" fmla="*/ 210 w 420"/>
                <a:gd name="T79" fmla="*/ 41 h 60"/>
                <a:gd name="T80" fmla="*/ 210 w 420"/>
                <a:gd name="T81" fmla="*/ 41 h 60"/>
                <a:gd name="T82" fmla="*/ 218 w 420"/>
                <a:gd name="T83" fmla="*/ 39 h 60"/>
                <a:gd name="T84" fmla="*/ 220 w 420"/>
                <a:gd name="T85" fmla="*/ 36 h 60"/>
                <a:gd name="T86" fmla="*/ 221 w 420"/>
                <a:gd name="T87" fmla="*/ 36 h 60"/>
                <a:gd name="T88" fmla="*/ 242 w 420"/>
                <a:gd name="T89" fmla="*/ 29 h 60"/>
                <a:gd name="T90" fmla="*/ 392 w 420"/>
                <a:gd name="T91" fmla="*/ 42 h 60"/>
                <a:gd name="T92" fmla="*/ 394 w 420"/>
                <a:gd name="T93" fmla="*/ 42 h 60"/>
                <a:gd name="T94" fmla="*/ 402 w 420"/>
                <a:gd name="T95" fmla="*/ 34 h 60"/>
                <a:gd name="T96" fmla="*/ 395 w 420"/>
                <a:gd name="T97" fmla="*/ 26 h 60"/>
                <a:gd name="T98" fmla="*/ 394 w 420"/>
                <a:gd name="T99" fmla="*/ 26 h 60"/>
                <a:gd name="T100" fmla="*/ 246 w 420"/>
                <a:gd name="T101" fmla="*/ 19 h 60"/>
                <a:gd name="T102" fmla="*/ 246 w 420"/>
                <a:gd name="T103" fmla="*/ 19 h 60"/>
                <a:gd name="T104" fmla="*/ 242 w 420"/>
                <a:gd name="T105" fmla="*/ 20 h 60"/>
                <a:gd name="T106" fmla="*/ 231 w 420"/>
                <a:gd name="T107" fmla="*/ 28 h 60"/>
                <a:gd name="T108" fmla="*/ 221 w 420"/>
                <a:gd name="T109" fmla="*/ 20 h 60"/>
                <a:gd name="T110" fmla="*/ 217 w 420"/>
                <a:gd name="T111" fmla="*/ 19 h 60"/>
                <a:gd name="T112" fmla="*/ 203 w 420"/>
                <a:gd name="T113" fmla="*/ 19 h 60"/>
                <a:gd name="T114" fmla="*/ 199 w 420"/>
                <a:gd name="T115" fmla="*/ 20 h 60"/>
                <a:gd name="T116" fmla="*/ 189 w 420"/>
                <a:gd name="T117" fmla="*/ 28 h 60"/>
                <a:gd name="T118" fmla="*/ 178 w 420"/>
                <a:gd name="T119" fmla="*/ 20 h 60"/>
                <a:gd name="T120" fmla="*/ 174 w 420"/>
                <a:gd name="T121" fmla="*/ 19 h 60"/>
                <a:gd name="T122" fmla="*/ 26 w 420"/>
                <a:gd name="T123" fmla="*/ 26 h 60"/>
                <a:gd name="T124" fmla="*/ 26 w 420"/>
                <a:gd name="T125" fmla="*/ 2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20" h="60">
                  <a:moveTo>
                    <a:pt x="394" y="60"/>
                  </a:moveTo>
                  <a:cubicBezTo>
                    <a:pt x="394" y="60"/>
                    <a:pt x="394" y="60"/>
                    <a:pt x="394" y="60"/>
                  </a:cubicBezTo>
                  <a:cubicBezTo>
                    <a:pt x="393" y="60"/>
                    <a:pt x="392" y="60"/>
                    <a:pt x="391" y="60"/>
                  </a:cubicBezTo>
                  <a:cubicBezTo>
                    <a:pt x="390" y="60"/>
                    <a:pt x="390" y="60"/>
                    <a:pt x="390" y="60"/>
                  </a:cubicBezTo>
                  <a:cubicBezTo>
                    <a:pt x="240" y="47"/>
                    <a:pt x="240" y="47"/>
                    <a:pt x="240" y="47"/>
                  </a:cubicBezTo>
                  <a:cubicBezTo>
                    <a:pt x="240" y="47"/>
                    <a:pt x="240" y="47"/>
                    <a:pt x="240" y="47"/>
                  </a:cubicBezTo>
                  <a:cubicBezTo>
                    <a:pt x="238" y="47"/>
                    <a:pt x="236" y="48"/>
                    <a:pt x="235" y="49"/>
                  </a:cubicBezTo>
                  <a:cubicBezTo>
                    <a:pt x="235" y="52"/>
                    <a:pt x="235" y="52"/>
                    <a:pt x="235" y="52"/>
                  </a:cubicBezTo>
                  <a:cubicBezTo>
                    <a:pt x="230" y="53"/>
                    <a:pt x="230" y="53"/>
                    <a:pt x="230" y="53"/>
                  </a:cubicBezTo>
                  <a:cubicBezTo>
                    <a:pt x="225" y="57"/>
                    <a:pt x="218" y="59"/>
                    <a:pt x="210" y="59"/>
                  </a:cubicBezTo>
                  <a:cubicBezTo>
                    <a:pt x="210" y="59"/>
                    <a:pt x="210" y="59"/>
                    <a:pt x="210" y="59"/>
                  </a:cubicBezTo>
                  <a:cubicBezTo>
                    <a:pt x="202" y="59"/>
                    <a:pt x="195" y="57"/>
                    <a:pt x="190" y="53"/>
                  </a:cubicBezTo>
                  <a:cubicBezTo>
                    <a:pt x="186" y="52"/>
                    <a:pt x="186" y="52"/>
                    <a:pt x="186" y="52"/>
                  </a:cubicBezTo>
                  <a:cubicBezTo>
                    <a:pt x="185" y="49"/>
                    <a:pt x="185" y="49"/>
                    <a:pt x="185" y="49"/>
                  </a:cubicBezTo>
                  <a:cubicBezTo>
                    <a:pt x="184" y="48"/>
                    <a:pt x="182" y="47"/>
                    <a:pt x="180" y="47"/>
                  </a:cubicBezTo>
                  <a:cubicBezTo>
                    <a:pt x="29" y="60"/>
                    <a:pt x="29" y="60"/>
                    <a:pt x="29" y="60"/>
                  </a:cubicBezTo>
                  <a:cubicBezTo>
                    <a:pt x="28" y="60"/>
                    <a:pt x="27" y="60"/>
                    <a:pt x="26" y="60"/>
                  </a:cubicBezTo>
                  <a:cubicBezTo>
                    <a:pt x="12" y="60"/>
                    <a:pt x="0" y="48"/>
                    <a:pt x="0" y="34"/>
                  </a:cubicBezTo>
                  <a:cubicBezTo>
                    <a:pt x="0" y="20"/>
                    <a:pt x="11" y="9"/>
                    <a:pt x="25" y="8"/>
                  </a:cubicBezTo>
                  <a:cubicBezTo>
                    <a:pt x="25" y="8"/>
                    <a:pt x="25" y="8"/>
                    <a:pt x="25" y="8"/>
                  </a:cubicBezTo>
                  <a:cubicBezTo>
                    <a:pt x="173" y="1"/>
                    <a:pt x="173" y="1"/>
                    <a:pt x="173" y="1"/>
                  </a:cubicBezTo>
                  <a:cubicBezTo>
                    <a:pt x="178" y="1"/>
                    <a:pt x="184" y="2"/>
                    <a:pt x="188" y="5"/>
                  </a:cubicBezTo>
                  <a:cubicBezTo>
                    <a:pt x="192" y="2"/>
                    <a:pt x="197" y="0"/>
                    <a:pt x="203" y="0"/>
                  </a:cubicBezTo>
                  <a:cubicBezTo>
                    <a:pt x="217" y="0"/>
                    <a:pt x="217" y="0"/>
                    <a:pt x="217" y="0"/>
                  </a:cubicBezTo>
                  <a:cubicBezTo>
                    <a:pt x="223" y="0"/>
                    <a:pt x="228" y="2"/>
                    <a:pt x="232" y="5"/>
                  </a:cubicBezTo>
                  <a:cubicBezTo>
                    <a:pt x="236" y="2"/>
                    <a:pt x="242" y="1"/>
                    <a:pt x="247" y="1"/>
                  </a:cubicBezTo>
                  <a:cubicBezTo>
                    <a:pt x="395" y="8"/>
                    <a:pt x="395" y="8"/>
                    <a:pt x="395" y="8"/>
                  </a:cubicBezTo>
                  <a:cubicBezTo>
                    <a:pt x="409" y="9"/>
                    <a:pt x="420" y="20"/>
                    <a:pt x="420" y="34"/>
                  </a:cubicBezTo>
                  <a:cubicBezTo>
                    <a:pt x="420" y="48"/>
                    <a:pt x="408" y="60"/>
                    <a:pt x="394" y="60"/>
                  </a:cubicBezTo>
                  <a:close/>
                  <a:moveTo>
                    <a:pt x="26" y="26"/>
                  </a:moveTo>
                  <a:cubicBezTo>
                    <a:pt x="21" y="26"/>
                    <a:pt x="18" y="30"/>
                    <a:pt x="18" y="34"/>
                  </a:cubicBezTo>
                  <a:cubicBezTo>
                    <a:pt x="18" y="38"/>
                    <a:pt x="22" y="42"/>
                    <a:pt x="26" y="42"/>
                  </a:cubicBezTo>
                  <a:cubicBezTo>
                    <a:pt x="26" y="42"/>
                    <a:pt x="26" y="42"/>
                    <a:pt x="26" y="42"/>
                  </a:cubicBezTo>
                  <a:cubicBezTo>
                    <a:pt x="27" y="42"/>
                    <a:pt x="28" y="42"/>
                    <a:pt x="28" y="42"/>
                  </a:cubicBezTo>
                  <a:cubicBezTo>
                    <a:pt x="178" y="29"/>
                    <a:pt x="178" y="29"/>
                    <a:pt x="178" y="29"/>
                  </a:cubicBezTo>
                  <a:cubicBezTo>
                    <a:pt x="179" y="29"/>
                    <a:pt x="179" y="29"/>
                    <a:pt x="180" y="29"/>
                  </a:cubicBezTo>
                  <a:cubicBezTo>
                    <a:pt x="187" y="29"/>
                    <a:pt x="194" y="32"/>
                    <a:pt x="199" y="36"/>
                  </a:cubicBezTo>
                  <a:cubicBezTo>
                    <a:pt x="200" y="36"/>
                    <a:pt x="200" y="36"/>
                    <a:pt x="200" y="36"/>
                  </a:cubicBezTo>
                  <a:cubicBezTo>
                    <a:pt x="202" y="39"/>
                    <a:pt x="202" y="39"/>
                    <a:pt x="202" y="39"/>
                  </a:cubicBezTo>
                  <a:cubicBezTo>
                    <a:pt x="202" y="40"/>
                    <a:pt x="205" y="41"/>
                    <a:pt x="210" y="41"/>
                  </a:cubicBezTo>
                  <a:cubicBezTo>
                    <a:pt x="210" y="41"/>
                    <a:pt x="210" y="41"/>
                    <a:pt x="210" y="41"/>
                  </a:cubicBezTo>
                  <a:cubicBezTo>
                    <a:pt x="215" y="41"/>
                    <a:pt x="218" y="40"/>
                    <a:pt x="218" y="39"/>
                  </a:cubicBezTo>
                  <a:cubicBezTo>
                    <a:pt x="220" y="36"/>
                    <a:pt x="220" y="36"/>
                    <a:pt x="220" y="36"/>
                  </a:cubicBezTo>
                  <a:cubicBezTo>
                    <a:pt x="221" y="36"/>
                    <a:pt x="221" y="36"/>
                    <a:pt x="221" y="36"/>
                  </a:cubicBezTo>
                  <a:cubicBezTo>
                    <a:pt x="227" y="32"/>
                    <a:pt x="235" y="29"/>
                    <a:pt x="242" y="29"/>
                  </a:cubicBezTo>
                  <a:cubicBezTo>
                    <a:pt x="392" y="42"/>
                    <a:pt x="392" y="42"/>
                    <a:pt x="392" y="42"/>
                  </a:cubicBezTo>
                  <a:cubicBezTo>
                    <a:pt x="392" y="42"/>
                    <a:pt x="393" y="42"/>
                    <a:pt x="394" y="42"/>
                  </a:cubicBezTo>
                  <a:cubicBezTo>
                    <a:pt x="398" y="42"/>
                    <a:pt x="402" y="38"/>
                    <a:pt x="402" y="34"/>
                  </a:cubicBezTo>
                  <a:cubicBezTo>
                    <a:pt x="402" y="30"/>
                    <a:pt x="399" y="26"/>
                    <a:pt x="395" y="26"/>
                  </a:cubicBezTo>
                  <a:cubicBezTo>
                    <a:pt x="394" y="26"/>
                    <a:pt x="394" y="26"/>
                    <a:pt x="394" y="26"/>
                  </a:cubicBezTo>
                  <a:cubicBezTo>
                    <a:pt x="246" y="19"/>
                    <a:pt x="246" y="19"/>
                    <a:pt x="246" y="19"/>
                  </a:cubicBezTo>
                  <a:cubicBezTo>
                    <a:pt x="246" y="19"/>
                    <a:pt x="246" y="19"/>
                    <a:pt x="246" y="19"/>
                  </a:cubicBezTo>
                  <a:cubicBezTo>
                    <a:pt x="244" y="19"/>
                    <a:pt x="243" y="20"/>
                    <a:pt x="242" y="20"/>
                  </a:cubicBezTo>
                  <a:cubicBezTo>
                    <a:pt x="239" y="27"/>
                    <a:pt x="234" y="28"/>
                    <a:pt x="231" y="28"/>
                  </a:cubicBezTo>
                  <a:cubicBezTo>
                    <a:pt x="227" y="28"/>
                    <a:pt x="223" y="25"/>
                    <a:pt x="221" y="20"/>
                  </a:cubicBezTo>
                  <a:cubicBezTo>
                    <a:pt x="220" y="19"/>
                    <a:pt x="219" y="19"/>
                    <a:pt x="217" y="19"/>
                  </a:cubicBezTo>
                  <a:cubicBezTo>
                    <a:pt x="203" y="19"/>
                    <a:pt x="203" y="19"/>
                    <a:pt x="203" y="19"/>
                  </a:cubicBezTo>
                  <a:cubicBezTo>
                    <a:pt x="201" y="19"/>
                    <a:pt x="200" y="19"/>
                    <a:pt x="199" y="20"/>
                  </a:cubicBezTo>
                  <a:cubicBezTo>
                    <a:pt x="197" y="25"/>
                    <a:pt x="193" y="28"/>
                    <a:pt x="189" y="28"/>
                  </a:cubicBezTo>
                  <a:cubicBezTo>
                    <a:pt x="186" y="28"/>
                    <a:pt x="181" y="27"/>
                    <a:pt x="178" y="20"/>
                  </a:cubicBezTo>
                  <a:cubicBezTo>
                    <a:pt x="177" y="20"/>
                    <a:pt x="176" y="19"/>
                    <a:pt x="174" y="19"/>
                  </a:cubicBezTo>
                  <a:cubicBezTo>
                    <a:pt x="26" y="26"/>
                    <a:pt x="26" y="26"/>
                    <a:pt x="26" y="26"/>
                  </a:cubicBezTo>
                  <a:cubicBezTo>
                    <a:pt x="26" y="26"/>
                    <a:pt x="26" y="26"/>
                    <a:pt x="26" y="26"/>
                  </a:cubicBezTo>
                  <a:close/>
                </a:path>
              </a:pathLst>
            </a:custGeom>
            <a:grpFill/>
            <a:ln>
              <a:noFill/>
            </a:ln>
          </p:spPr>
          <p:txBody>
            <a:bodyPr/>
            <a:lstStyle/>
            <a:p>
              <a:pPr eaLnBrk="1" fontAlgn="auto" hangingPunct="1">
                <a:defRPr/>
              </a:pPr>
              <a:endParaRPr lang="zh-CN" altLang="en-US" noProof="1"/>
            </a:p>
          </p:txBody>
        </p:sp>
        <p:sp>
          <p:nvSpPr>
            <p:cNvPr id="9" name="Freeform 89">
              <a:extLst>
                <a:ext uri="{FF2B5EF4-FFF2-40B4-BE49-F238E27FC236}">
                  <a16:creationId xmlns:a16="http://schemas.microsoft.com/office/drawing/2014/main" id="{945FC2B2-A85C-4883-B690-0A9A447CBC08}"/>
                </a:ext>
              </a:extLst>
            </p:cNvPr>
            <p:cNvSpPr/>
            <p:nvPr/>
          </p:nvSpPr>
          <p:spPr bwMode="auto">
            <a:xfrm>
              <a:off x="5354638" y="3525838"/>
              <a:ext cx="669925" cy="163513"/>
            </a:xfrm>
            <a:custGeom>
              <a:avLst/>
              <a:gdLst>
                <a:gd name="T0" fmla="*/ 169 w 177"/>
                <a:gd name="T1" fmla="*/ 37 h 43"/>
                <a:gd name="T2" fmla="*/ 168 w 177"/>
                <a:gd name="T3" fmla="*/ 36 h 43"/>
                <a:gd name="T4" fmla="*/ 92 w 177"/>
                <a:gd name="T5" fmla="*/ 1 h 43"/>
                <a:gd name="T6" fmla="*/ 75 w 177"/>
                <a:gd name="T7" fmla="*/ 0 h 43"/>
                <a:gd name="T8" fmla="*/ 18 w 177"/>
                <a:gd name="T9" fmla="*/ 15 h 43"/>
                <a:gd name="T10" fmla="*/ 3 w 177"/>
                <a:gd name="T11" fmla="*/ 29 h 43"/>
                <a:gd name="T12" fmla="*/ 1 w 177"/>
                <a:gd name="T13" fmla="*/ 39 h 43"/>
                <a:gd name="T14" fmla="*/ 9 w 177"/>
                <a:gd name="T15" fmla="*/ 43 h 43"/>
                <a:gd name="T16" fmla="*/ 177 w 177"/>
                <a:gd name="T17" fmla="*/ 43 h 43"/>
                <a:gd name="T18" fmla="*/ 169 w 177"/>
                <a:gd name="T19"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7" h="43">
                  <a:moveTo>
                    <a:pt x="169" y="37"/>
                  </a:moveTo>
                  <a:cubicBezTo>
                    <a:pt x="168" y="36"/>
                    <a:pt x="168" y="36"/>
                    <a:pt x="168" y="36"/>
                  </a:cubicBezTo>
                  <a:cubicBezTo>
                    <a:pt x="141" y="16"/>
                    <a:pt x="115" y="5"/>
                    <a:pt x="92" y="1"/>
                  </a:cubicBezTo>
                  <a:cubicBezTo>
                    <a:pt x="87" y="1"/>
                    <a:pt x="81" y="0"/>
                    <a:pt x="75" y="0"/>
                  </a:cubicBezTo>
                  <a:cubicBezTo>
                    <a:pt x="40" y="0"/>
                    <a:pt x="18" y="15"/>
                    <a:pt x="18" y="15"/>
                  </a:cubicBezTo>
                  <a:cubicBezTo>
                    <a:pt x="16" y="16"/>
                    <a:pt x="6" y="23"/>
                    <a:pt x="3" y="29"/>
                  </a:cubicBezTo>
                  <a:cubicBezTo>
                    <a:pt x="1" y="33"/>
                    <a:pt x="0" y="36"/>
                    <a:pt x="1" y="39"/>
                  </a:cubicBezTo>
                  <a:cubicBezTo>
                    <a:pt x="3" y="42"/>
                    <a:pt x="5" y="43"/>
                    <a:pt x="9" y="43"/>
                  </a:cubicBezTo>
                  <a:cubicBezTo>
                    <a:pt x="177" y="43"/>
                    <a:pt x="177" y="43"/>
                    <a:pt x="177" y="43"/>
                  </a:cubicBezTo>
                  <a:cubicBezTo>
                    <a:pt x="174" y="40"/>
                    <a:pt x="170" y="37"/>
                    <a:pt x="169" y="37"/>
                  </a:cubicBezTo>
                  <a:close/>
                </a:path>
              </a:pathLst>
            </a:custGeom>
            <a:grpFill/>
            <a:ln>
              <a:noFill/>
            </a:ln>
          </p:spPr>
          <p:txBody>
            <a:bodyPr/>
            <a:lstStyle/>
            <a:p>
              <a:pPr eaLnBrk="1" fontAlgn="auto" hangingPunct="1">
                <a:defRPr/>
              </a:pPr>
              <a:endParaRPr lang="zh-CN" altLang="en-US" noProof="1"/>
            </a:p>
          </p:txBody>
        </p:sp>
        <p:sp>
          <p:nvSpPr>
            <p:cNvPr id="10" name="Freeform 90">
              <a:extLst>
                <a:ext uri="{FF2B5EF4-FFF2-40B4-BE49-F238E27FC236}">
                  <a16:creationId xmlns:a16="http://schemas.microsoft.com/office/drawing/2014/main" id="{CB7527B2-929A-4D67-8D7A-7EB196127A49}"/>
                </a:ext>
              </a:extLst>
            </p:cNvPr>
            <p:cNvSpPr/>
            <p:nvPr/>
          </p:nvSpPr>
          <p:spPr bwMode="auto">
            <a:xfrm>
              <a:off x="6175375" y="3063876"/>
              <a:ext cx="654050" cy="571500"/>
            </a:xfrm>
            <a:custGeom>
              <a:avLst/>
              <a:gdLst>
                <a:gd name="T0" fmla="*/ 171 w 173"/>
                <a:gd name="T1" fmla="*/ 114 h 151"/>
                <a:gd name="T2" fmla="*/ 157 w 173"/>
                <a:gd name="T3" fmla="*/ 87 h 151"/>
                <a:gd name="T4" fmla="*/ 157 w 173"/>
                <a:gd name="T5" fmla="*/ 86 h 151"/>
                <a:gd name="T6" fmla="*/ 123 w 173"/>
                <a:gd name="T7" fmla="*/ 21 h 151"/>
                <a:gd name="T8" fmla="*/ 116 w 173"/>
                <a:gd name="T9" fmla="*/ 8 h 151"/>
                <a:gd name="T10" fmla="*/ 115 w 173"/>
                <a:gd name="T11" fmla="*/ 7 h 151"/>
                <a:gd name="T12" fmla="*/ 87 w 173"/>
                <a:gd name="T13" fmla="*/ 0 h 151"/>
                <a:gd name="T14" fmla="*/ 101 w 173"/>
                <a:gd name="T15" fmla="*/ 24 h 151"/>
                <a:gd name="T16" fmla="*/ 103 w 173"/>
                <a:gd name="T17" fmla="*/ 45 h 151"/>
                <a:gd name="T18" fmla="*/ 88 w 173"/>
                <a:gd name="T19" fmla="*/ 59 h 151"/>
                <a:gd name="T20" fmla="*/ 38 w 173"/>
                <a:gd name="T21" fmla="*/ 87 h 151"/>
                <a:gd name="T22" fmla="*/ 1 w 173"/>
                <a:gd name="T23" fmla="*/ 149 h 151"/>
                <a:gd name="T24" fmla="*/ 0 w 173"/>
                <a:gd name="T25" fmla="*/ 151 h 151"/>
                <a:gd name="T26" fmla="*/ 1 w 173"/>
                <a:gd name="T27" fmla="*/ 151 h 151"/>
                <a:gd name="T28" fmla="*/ 9 w 173"/>
                <a:gd name="T29" fmla="*/ 146 h 151"/>
                <a:gd name="T30" fmla="*/ 86 w 173"/>
                <a:gd name="T31" fmla="*/ 112 h 151"/>
                <a:gd name="T32" fmla="*/ 113 w 173"/>
                <a:gd name="T33" fmla="*/ 109 h 151"/>
                <a:gd name="T34" fmla="*/ 165 w 173"/>
                <a:gd name="T35" fmla="*/ 120 h 151"/>
                <a:gd name="T36" fmla="*/ 169 w 173"/>
                <a:gd name="T37" fmla="*/ 121 h 151"/>
                <a:gd name="T38" fmla="*/ 172 w 173"/>
                <a:gd name="T39" fmla="*/ 120 h 151"/>
                <a:gd name="T40" fmla="*/ 171 w 173"/>
                <a:gd name="T41" fmla="*/ 114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3" h="151">
                  <a:moveTo>
                    <a:pt x="171" y="114"/>
                  </a:moveTo>
                  <a:cubicBezTo>
                    <a:pt x="157" y="87"/>
                    <a:pt x="157" y="87"/>
                    <a:pt x="157" y="87"/>
                  </a:cubicBezTo>
                  <a:cubicBezTo>
                    <a:pt x="157" y="86"/>
                    <a:pt x="157" y="86"/>
                    <a:pt x="157" y="86"/>
                  </a:cubicBezTo>
                  <a:cubicBezTo>
                    <a:pt x="123" y="21"/>
                    <a:pt x="123" y="21"/>
                    <a:pt x="123" y="21"/>
                  </a:cubicBezTo>
                  <a:cubicBezTo>
                    <a:pt x="120" y="17"/>
                    <a:pt x="117" y="11"/>
                    <a:pt x="116" y="8"/>
                  </a:cubicBezTo>
                  <a:cubicBezTo>
                    <a:pt x="115" y="7"/>
                    <a:pt x="115" y="7"/>
                    <a:pt x="115" y="7"/>
                  </a:cubicBezTo>
                  <a:cubicBezTo>
                    <a:pt x="115" y="7"/>
                    <a:pt x="101" y="0"/>
                    <a:pt x="87" y="0"/>
                  </a:cubicBezTo>
                  <a:cubicBezTo>
                    <a:pt x="101" y="24"/>
                    <a:pt x="101" y="24"/>
                    <a:pt x="101" y="24"/>
                  </a:cubicBezTo>
                  <a:cubicBezTo>
                    <a:pt x="105" y="31"/>
                    <a:pt x="105" y="38"/>
                    <a:pt x="103" y="45"/>
                  </a:cubicBezTo>
                  <a:cubicBezTo>
                    <a:pt x="100" y="51"/>
                    <a:pt x="95" y="56"/>
                    <a:pt x="88" y="59"/>
                  </a:cubicBezTo>
                  <a:cubicBezTo>
                    <a:pt x="85" y="60"/>
                    <a:pt x="56" y="71"/>
                    <a:pt x="38" y="87"/>
                  </a:cubicBezTo>
                  <a:cubicBezTo>
                    <a:pt x="19" y="105"/>
                    <a:pt x="8" y="123"/>
                    <a:pt x="1" y="149"/>
                  </a:cubicBezTo>
                  <a:cubicBezTo>
                    <a:pt x="0" y="151"/>
                    <a:pt x="0" y="151"/>
                    <a:pt x="0" y="151"/>
                  </a:cubicBezTo>
                  <a:cubicBezTo>
                    <a:pt x="0" y="151"/>
                    <a:pt x="1" y="151"/>
                    <a:pt x="1" y="151"/>
                  </a:cubicBezTo>
                  <a:cubicBezTo>
                    <a:pt x="3" y="149"/>
                    <a:pt x="6" y="147"/>
                    <a:pt x="9" y="146"/>
                  </a:cubicBezTo>
                  <a:cubicBezTo>
                    <a:pt x="9" y="146"/>
                    <a:pt x="42" y="125"/>
                    <a:pt x="86" y="112"/>
                  </a:cubicBezTo>
                  <a:cubicBezTo>
                    <a:pt x="95" y="110"/>
                    <a:pt x="104" y="109"/>
                    <a:pt x="113" y="109"/>
                  </a:cubicBezTo>
                  <a:cubicBezTo>
                    <a:pt x="141" y="109"/>
                    <a:pt x="165" y="120"/>
                    <a:pt x="165" y="120"/>
                  </a:cubicBezTo>
                  <a:cubicBezTo>
                    <a:pt x="167" y="121"/>
                    <a:pt x="168" y="121"/>
                    <a:pt x="169" y="121"/>
                  </a:cubicBezTo>
                  <a:cubicBezTo>
                    <a:pt x="171" y="121"/>
                    <a:pt x="172" y="120"/>
                    <a:pt x="172" y="120"/>
                  </a:cubicBezTo>
                  <a:cubicBezTo>
                    <a:pt x="173" y="118"/>
                    <a:pt x="172" y="116"/>
                    <a:pt x="171" y="114"/>
                  </a:cubicBezTo>
                  <a:close/>
                </a:path>
              </a:pathLst>
            </a:custGeom>
            <a:grpFill/>
            <a:ln>
              <a:noFill/>
            </a:ln>
          </p:spPr>
          <p:txBody>
            <a:bodyPr/>
            <a:lstStyle/>
            <a:p>
              <a:pPr eaLnBrk="1" fontAlgn="auto" hangingPunct="1">
                <a:defRPr/>
              </a:pPr>
              <a:endParaRPr lang="zh-CN" altLang="en-US" noProof="1"/>
            </a:p>
          </p:txBody>
        </p:sp>
      </p:grpSp>
      <p:sp>
        <p:nvSpPr>
          <p:cNvPr id="4102" name="文本框 11">
            <a:extLst>
              <a:ext uri="{FF2B5EF4-FFF2-40B4-BE49-F238E27FC236}">
                <a16:creationId xmlns:a16="http://schemas.microsoft.com/office/drawing/2014/main" id="{99F81CD7-EDA6-4548-912F-8E29F0C5F6BF}"/>
              </a:ext>
            </a:extLst>
          </p:cNvPr>
          <p:cNvSpPr txBox="1">
            <a:spLocks noChangeArrowheads="1"/>
          </p:cNvSpPr>
          <p:nvPr/>
        </p:nvSpPr>
        <p:spPr bwMode="auto">
          <a:xfrm>
            <a:off x="1738313" y="552450"/>
            <a:ext cx="203132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eaLnBrk="1" hangingPunct="1">
              <a:lnSpc>
                <a:spcPct val="100000"/>
              </a:lnSpc>
              <a:spcBef>
                <a:spcPct val="0"/>
              </a:spcBef>
              <a:buFontTx/>
              <a:buNone/>
            </a:pPr>
            <a:r>
              <a:rPr lang="zh-CN" altLang="en-US" sz="3600" dirty="0">
                <a:solidFill>
                  <a:schemeClr val="bg1"/>
                </a:solidFill>
              </a:rPr>
              <a:t>案例分析</a:t>
            </a:r>
          </a:p>
        </p:txBody>
      </p:sp>
      <p:pic>
        <p:nvPicPr>
          <p:cNvPr id="13" name="图片 12">
            <a:extLst>
              <a:ext uri="{FF2B5EF4-FFF2-40B4-BE49-F238E27FC236}">
                <a16:creationId xmlns:a16="http://schemas.microsoft.com/office/drawing/2014/main" id="{15362896-26C2-4C74-BB2C-C439664A8747}"/>
              </a:ext>
            </a:extLst>
          </p:cNvPr>
          <p:cNvPicPr/>
          <p:nvPr/>
        </p:nvPicPr>
        <p:blipFill>
          <a:blip r:embed="rId2">
            <a:extLst>
              <a:ext uri="{28A0092B-C50C-407E-A947-70E740481C1C}">
                <a14:useLocalDpi xmlns:a14="http://schemas.microsoft.com/office/drawing/2010/main" val="0"/>
              </a:ext>
            </a:extLst>
          </a:blip>
          <a:stretch>
            <a:fillRect/>
          </a:stretch>
        </p:blipFill>
        <p:spPr>
          <a:xfrm>
            <a:off x="863541" y="1799402"/>
            <a:ext cx="6039283" cy="4029101"/>
          </a:xfrm>
          <a:prstGeom prst="rect">
            <a:avLst/>
          </a:prstGeom>
        </p:spPr>
      </p:pic>
      <p:sp>
        <p:nvSpPr>
          <p:cNvPr id="15" name="文本框 14">
            <a:extLst>
              <a:ext uri="{FF2B5EF4-FFF2-40B4-BE49-F238E27FC236}">
                <a16:creationId xmlns:a16="http://schemas.microsoft.com/office/drawing/2014/main" id="{19A87E1A-4000-4901-8A31-FABFFEF97E6D}"/>
              </a:ext>
            </a:extLst>
          </p:cNvPr>
          <p:cNvSpPr txBox="1"/>
          <p:nvPr/>
        </p:nvSpPr>
        <p:spPr>
          <a:xfrm>
            <a:off x="2124635" y="6031468"/>
            <a:ext cx="3684494" cy="369332"/>
          </a:xfrm>
          <a:prstGeom prst="rect">
            <a:avLst/>
          </a:prstGeom>
          <a:noFill/>
        </p:spPr>
        <p:txBody>
          <a:bodyPr wrap="square">
            <a:spAutoFit/>
          </a:bodyPr>
          <a:lstStyle/>
          <a:p>
            <a:r>
              <a:rPr lang="en-US" altLang="zh-CN" sz="1800" dirty="0">
                <a:effectLst/>
                <a:latin typeface="+mj-ea"/>
                <a:ea typeface="+mj-ea"/>
              </a:rPr>
              <a:t>2013</a:t>
            </a:r>
            <a:r>
              <a:rPr lang="zh-CN" altLang="zh-CN" sz="1800" dirty="0">
                <a:effectLst/>
                <a:latin typeface="+mj-ea"/>
                <a:ea typeface="+mj-ea"/>
                <a:cs typeface="Times New Roman" panose="02020603050405020304" pitchFamily="18" charset="0"/>
              </a:rPr>
              <a:t>年</a:t>
            </a:r>
            <a:r>
              <a:rPr lang="en-US" altLang="zh-CN" sz="1800" dirty="0">
                <a:effectLst/>
                <a:latin typeface="+mj-ea"/>
                <a:ea typeface="+mj-ea"/>
              </a:rPr>
              <a:t>1</a:t>
            </a:r>
            <a:r>
              <a:rPr lang="zh-CN" altLang="zh-CN" sz="1800" dirty="0">
                <a:effectLst/>
                <a:latin typeface="+mj-ea"/>
                <a:ea typeface="+mj-ea"/>
                <a:cs typeface="Times New Roman" panose="02020603050405020304" pitchFamily="18" charset="0"/>
              </a:rPr>
              <a:t>月</a:t>
            </a:r>
            <a:r>
              <a:rPr lang="en-US" altLang="zh-CN" sz="1800" dirty="0">
                <a:effectLst/>
                <a:latin typeface="+mj-ea"/>
                <a:ea typeface="+mj-ea"/>
              </a:rPr>
              <a:t>7</a:t>
            </a:r>
            <a:r>
              <a:rPr lang="zh-CN" altLang="zh-CN" sz="1800" dirty="0">
                <a:effectLst/>
                <a:latin typeface="+mj-ea"/>
                <a:ea typeface="+mj-ea"/>
                <a:cs typeface="Times New Roman" panose="02020603050405020304" pitchFamily="18" charset="0"/>
              </a:rPr>
              <a:t>日</a:t>
            </a:r>
            <a:r>
              <a:rPr lang="en-US" altLang="zh-CN" sz="1800" dirty="0">
                <a:effectLst/>
                <a:latin typeface="+mj-ea"/>
                <a:ea typeface="+mj-ea"/>
              </a:rPr>
              <a:t>PM10</a:t>
            </a:r>
            <a:r>
              <a:rPr lang="zh-CN" altLang="zh-CN" sz="1800" dirty="0">
                <a:effectLst/>
                <a:latin typeface="+mj-ea"/>
                <a:ea typeface="+mj-ea"/>
                <a:cs typeface="Times New Roman" panose="02020603050405020304" pitchFamily="18" charset="0"/>
              </a:rPr>
              <a:t>浓度分布地图</a:t>
            </a:r>
            <a:endParaRPr lang="zh-CN" altLang="en-US" dirty="0">
              <a:latin typeface="+mj-ea"/>
              <a:ea typeface="+mj-ea"/>
            </a:endParaRPr>
          </a:p>
        </p:txBody>
      </p:sp>
      <p:sp>
        <p:nvSpPr>
          <p:cNvPr id="17" name="文本框 16">
            <a:extLst>
              <a:ext uri="{FF2B5EF4-FFF2-40B4-BE49-F238E27FC236}">
                <a16:creationId xmlns:a16="http://schemas.microsoft.com/office/drawing/2014/main" id="{FB4A34AD-118F-4C21-A03D-19AA4615615F}"/>
              </a:ext>
            </a:extLst>
          </p:cNvPr>
          <p:cNvSpPr txBox="1"/>
          <p:nvPr/>
        </p:nvSpPr>
        <p:spPr>
          <a:xfrm>
            <a:off x="7455706" y="2179057"/>
            <a:ext cx="3872753" cy="3416320"/>
          </a:xfrm>
          <a:prstGeom prst="rect">
            <a:avLst/>
          </a:prstGeom>
          <a:noFill/>
        </p:spPr>
        <p:txBody>
          <a:bodyPr wrap="square">
            <a:spAutoFit/>
          </a:bodyPr>
          <a:lstStyle/>
          <a:p>
            <a:pPr indent="266700" algn="just">
              <a:spcBef>
                <a:spcPts val="600"/>
              </a:spcBef>
              <a:spcAft>
                <a:spcPts val="600"/>
              </a:spcAft>
            </a:pPr>
            <a:r>
              <a:rPr lang="zh-CN" altLang="zh-CN" sz="2400" kern="100" dirty="0">
                <a:effectLst/>
                <a:latin typeface="微软雅黑" panose="020B0503020204020204" pitchFamily="34" charset="-122"/>
                <a:cs typeface="Times New Roman" panose="02020603050405020304" pitchFamily="18" charset="0"/>
              </a:rPr>
              <a:t>结合气象因素随时间对污染物浓度的变化，可以发现污染物扩散的特点。污染指标在风的影响下的扩散。结合</a:t>
            </a:r>
            <a:r>
              <a:rPr lang="zh-CN" altLang="en-US" sz="2400" kern="100" dirty="0">
                <a:effectLst/>
                <a:latin typeface="微软雅黑" panose="020B0503020204020204" pitchFamily="34" charset="-122"/>
                <a:cs typeface="Times New Roman" panose="02020603050405020304" pitchFamily="18" charset="0"/>
              </a:rPr>
              <a:t>左图</a:t>
            </a:r>
            <a:r>
              <a:rPr lang="zh-CN" altLang="zh-CN" sz="2400" kern="100" dirty="0">
                <a:effectLst/>
                <a:latin typeface="微软雅黑" panose="020B0503020204020204" pitchFamily="34" charset="-122"/>
                <a:cs typeface="Times New Roman" panose="02020603050405020304" pitchFamily="18" charset="0"/>
              </a:rPr>
              <a:t>可以发现，</a:t>
            </a:r>
            <a:r>
              <a:rPr lang="en-US" altLang="zh-CN" sz="2400" kern="100" dirty="0">
                <a:effectLst/>
                <a:latin typeface="微软雅黑" panose="020B0503020204020204" pitchFamily="34" charset="-122"/>
                <a:cs typeface="Times New Roman" panose="02020603050405020304" pitchFamily="18" charset="0"/>
              </a:rPr>
              <a:t>PM10</a:t>
            </a:r>
            <a:r>
              <a:rPr lang="zh-CN" altLang="zh-CN" sz="2400" kern="100" dirty="0">
                <a:effectLst/>
                <a:latin typeface="微软雅黑" panose="020B0503020204020204" pitchFamily="34" charset="-122"/>
                <a:cs typeface="Times New Roman" panose="02020603050405020304" pitchFamily="18" charset="0"/>
              </a:rPr>
              <a:t>污染物浓度以河南省、河北省为中心最为严重，在其与沿海包围区域整体呈现从南到北，自东向西的扩散趋势。</a:t>
            </a:r>
          </a:p>
        </p:txBody>
      </p:sp>
    </p:spTree>
    <p:extLst>
      <p:ext uri="{BB962C8B-B14F-4D97-AF65-F5344CB8AC3E}">
        <p14:creationId xmlns:p14="http://schemas.microsoft.com/office/powerpoint/2010/main" val="5051306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任意多边形 10">
            <a:extLst>
              <a:ext uri="{FF2B5EF4-FFF2-40B4-BE49-F238E27FC236}">
                <a16:creationId xmlns:a16="http://schemas.microsoft.com/office/drawing/2014/main" id="{C617FFB9-5A20-4C30-B12B-E66DCAF7FB2C}"/>
              </a:ext>
            </a:extLst>
          </p:cNvPr>
          <p:cNvSpPr/>
          <p:nvPr/>
        </p:nvSpPr>
        <p:spPr>
          <a:xfrm rot="5400000">
            <a:off x="1882775" y="-1425575"/>
            <a:ext cx="914400" cy="4679950"/>
          </a:xfrm>
          <a:custGeom>
            <a:avLst/>
            <a:gdLst>
              <a:gd name="connsiteX0" fmla="*/ 0 w 990604"/>
              <a:gd name="connsiteY0" fmla="*/ 5956738 h 5956738"/>
              <a:gd name="connsiteX1" fmla="*/ 0 w 990604"/>
              <a:gd name="connsiteY1" fmla="*/ 317938 h 5956738"/>
              <a:gd name="connsiteX2" fmla="*/ 6 w 990604"/>
              <a:gd name="connsiteY2" fmla="*/ 317938 h 5956738"/>
              <a:gd name="connsiteX3" fmla="*/ 495305 w 990604"/>
              <a:gd name="connsiteY3" fmla="*/ 0 h 5956738"/>
              <a:gd name="connsiteX4" fmla="*/ 990604 w 990604"/>
              <a:gd name="connsiteY4" fmla="*/ 317938 h 5956738"/>
              <a:gd name="connsiteX5" fmla="*/ 990601 w 990604"/>
              <a:gd name="connsiteY5" fmla="*/ 317938 h 5956738"/>
              <a:gd name="connsiteX6" fmla="*/ 990601 w 990604"/>
              <a:gd name="connsiteY6" fmla="*/ 5956738 h 5956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0604" h="5956738">
                <a:moveTo>
                  <a:pt x="0" y="5956738"/>
                </a:moveTo>
                <a:lnTo>
                  <a:pt x="0" y="317938"/>
                </a:lnTo>
                <a:lnTo>
                  <a:pt x="6" y="317938"/>
                </a:lnTo>
                <a:lnTo>
                  <a:pt x="495305" y="0"/>
                </a:lnTo>
                <a:lnTo>
                  <a:pt x="990604" y="317938"/>
                </a:lnTo>
                <a:lnTo>
                  <a:pt x="990601" y="317938"/>
                </a:lnTo>
                <a:lnTo>
                  <a:pt x="990601" y="5956738"/>
                </a:lnTo>
                <a:close/>
              </a:path>
            </a:pathLst>
          </a:custGeom>
          <a:solidFill>
            <a:srgbClr val="4B649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sp>
        <p:nvSpPr>
          <p:cNvPr id="2" name="椭圆 1">
            <a:extLst>
              <a:ext uri="{FF2B5EF4-FFF2-40B4-BE49-F238E27FC236}">
                <a16:creationId xmlns:a16="http://schemas.microsoft.com/office/drawing/2014/main" id="{29E0C9E5-ECB7-4FA6-904C-4E7681A89B81}"/>
              </a:ext>
            </a:extLst>
          </p:cNvPr>
          <p:cNvSpPr/>
          <p:nvPr/>
        </p:nvSpPr>
        <p:spPr>
          <a:xfrm>
            <a:off x="323850" y="247650"/>
            <a:ext cx="1333500" cy="1333500"/>
          </a:xfrm>
          <a:prstGeom prst="ellipse">
            <a:avLst/>
          </a:prstGeom>
          <a:solidFill>
            <a:schemeClr val="bg1"/>
          </a:solidFill>
          <a:ln w="38100">
            <a:solidFill>
              <a:srgbClr val="4B649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grpSp>
        <p:nvGrpSpPr>
          <p:cNvPr id="3" name="组合 2">
            <a:extLst>
              <a:ext uri="{FF2B5EF4-FFF2-40B4-BE49-F238E27FC236}">
                <a16:creationId xmlns:a16="http://schemas.microsoft.com/office/drawing/2014/main" id="{934248B9-D327-49AD-9C1B-2D5E64779A22}"/>
              </a:ext>
            </a:extLst>
          </p:cNvPr>
          <p:cNvGrpSpPr/>
          <p:nvPr/>
        </p:nvGrpSpPr>
        <p:grpSpPr>
          <a:xfrm>
            <a:off x="475624" y="571426"/>
            <a:ext cx="1029952" cy="685949"/>
            <a:chOff x="5302250" y="2903538"/>
            <a:chExt cx="1587500" cy="1057276"/>
          </a:xfrm>
          <a:solidFill>
            <a:srgbClr val="4B649F"/>
          </a:solidFill>
        </p:grpSpPr>
        <p:sp>
          <p:nvSpPr>
            <p:cNvPr id="4" name="Freeform 84">
              <a:extLst>
                <a:ext uri="{FF2B5EF4-FFF2-40B4-BE49-F238E27FC236}">
                  <a16:creationId xmlns:a16="http://schemas.microsoft.com/office/drawing/2014/main" id="{9C8853F9-9284-421F-B942-D665B3C9820F}"/>
                </a:ext>
              </a:extLst>
            </p:cNvPr>
            <p:cNvSpPr/>
            <p:nvPr/>
          </p:nvSpPr>
          <p:spPr bwMode="auto">
            <a:xfrm>
              <a:off x="5362575" y="3040063"/>
              <a:ext cx="706438" cy="614363"/>
            </a:xfrm>
            <a:custGeom>
              <a:avLst/>
              <a:gdLst>
                <a:gd name="T0" fmla="*/ 181 w 187"/>
                <a:gd name="T1" fmla="*/ 49 h 162"/>
                <a:gd name="T2" fmla="*/ 187 w 187"/>
                <a:gd name="T3" fmla="*/ 66 h 162"/>
                <a:gd name="T4" fmla="*/ 187 w 187"/>
                <a:gd name="T5" fmla="*/ 162 h 162"/>
                <a:gd name="T6" fmla="*/ 176 w 187"/>
                <a:gd name="T7" fmla="*/ 153 h 162"/>
                <a:gd name="T8" fmla="*/ 92 w 187"/>
                <a:gd name="T9" fmla="*/ 115 h 162"/>
                <a:gd name="T10" fmla="*/ 73 w 187"/>
                <a:gd name="T11" fmla="*/ 114 h 162"/>
                <a:gd name="T12" fmla="*/ 8 w 187"/>
                <a:gd name="T13" fmla="*/ 131 h 162"/>
                <a:gd name="T14" fmla="*/ 1 w 187"/>
                <a:gd name="T15" fmla="*/ 131 h 162"/>
                <a:gd name="T16" fmla="*/ 2 w 187"/>
                <a:gd name="T17" fmla="*/ 126 h 162"/>
                <a:gd name="T18" fmla="*/ 26 w 187"/>
                <a:gd name="T19" fmla="*/ 70 h 162"/>
                <a:gd name="T20" fmla="*/ 48 w 187"/>
                <a:gd name="T21" fmla="*/ 20 h 162"/>
                <a:gd name="T22" fmla="*/ 53 w 187"/>
                <a:gd name="T23" fmla="*/ 13 h 162"/>
                <a:gd name="T24" fmla="*/ 62 w 187"/>
                <a:gd name="T25" fmla="*/ 9 h 162"/>
                <a:gd name="T26" fmla="*/ 130 w 187"/>
                <a:gd name="T27" fmla="*/ 11 h 162"/>
                <a:gd name="T28" fmla="*/ 181 w 187"/>
                <a:gd name="T29" fmla="*/ 49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7" h="162">
                  <a:moveTo>
                    <a:pt x="181" y="49"/>
                  </a:moveTo>
                  <a:cubicBezTo>
                    <a:pt x="184" y="54"/>
                    <a:pt x="187" y="60"/>
                    <a:pt x="187" y="66"/>
                  </a:cubicBezTo>
                  <a:cubicBezTo>
                    <a:pt x="187" y="162"/>
                    <a:pt x="187" y="162"/>
                    <a:pt x="187" y="162"/>
                  </a:cubicBezTo>
                  <a:cubicBezTo>
                    <a:pt x="187" y="162"/>
                    <a:pt x="178" y="154"/>
                    <a:pt x="176" y="153"/>
                  </a:cubicBezTo>
                  <a:cubicBezTo>
                    <a:pt x="168" y="148"/>
                    <a:pt x="133" y="120"/>
                    <a:pt x="92" y="115"/>
                  </a:cubicBezTo>
                  <a:cubicBezTo>
                    <a:pt x="86" y="114"/>
                    <a:pt x="79" y="114"/>
                    <a:pt x="73" y="114"/>
                  </a:cubicBezTo>
                  <a:cubicBezTo>
                    <a:pt x="32" y="114"/>
                    <a:pt x="8" y="131"/>
                    <a:pt x="8" y="131"/>
                  </a:cubicBezTo>
                  <a:cubicBezTo>
                    <a:pt x="5" y="133"/>
                    <a:pt x="2" y="133"/>
                    <a:pt x="1" y="131"/>
                  </a:cubicBezTo>
                  <a:cubicBezTo>
                    <a:pt x="0" y="130"/>
                    <a:pt x="1" y="128"/>
                    <a:pt x="2" y="126"/>
                  </a:cubicBezTo>
                  <a:cubicBezTo>
                    <a:pt x="26" y="70"/>
                    <a:pt x="26" y="70"/>
                    <a:pt x="26" y="70"/>
                  </a:cubicBezTo>
                  <a:cubicBezTo>
                    <a:pt x="48" y="20"/>
                    <a:pt x="48" y="20"/>
                    <a:pt x="48" y="20"/>
                  </a:cubicBezTo>
                  <a:cubicBezTo>
                    <a:pt x="49" y="18"/>
                    <a:pt x="51" y="15"/>
                    <a:pt x="53" y="13"/>
                  </a:cubicBezTo>
                  <a:cubicBezTo>
                    <a:pt x="55" y="11"/>
                    <a:pt x="59" y="10"/>
                    <a:pt x="62" y="9"/>
                  </a:cubicBezTo>
                  <a:cubicBezTo>
                    <a:pt x="65" y="9"/>
                    <a:pt x="98" y="0"/>
                    <a:pt x="130" y="11"/>
                  </a:cubicBezTo>
                  <a:cubicBezTo>
                    <a:pt x="163" y="22"/>
                    <a:pt x="179" y="45"/>
                    <a:pt x="181" y="49"/>
                  </a:cubicBezTo>
                  <a:close/>
                </a:path>
              </a:pathLst>
            </a:custGeom>
            <a:grpFill/>
            <a:ln>
              <a:noFill/>
            </a:ln>
          </p:spPr>
          <p:txBody>
            <a:bodyPr/>
            <a:lstStyle/>
            <a:p>
              <a:pPr eaLnBrk="1" fontAlgn="auto" hangingPunct="1">
                <a:defRPr/>
              </a:pPr>
              <a:endParaRPr lang="zh-CN" altLang="en-US" noProof="1"/>
            </a:p>
          </p:txBody>
        </p:sp>
        <p:sp>
          <p:nvSpPr>
            <p:cNvPr id="5" name="Freeform 85">
              <a:extLst>
                <a:ext uri="{FF2B5EF4-FFF2-40B4-BE49-F238E27FC236}">
                  <a16:creationId xmlns:a16="http://schemas.microsoft.com/office/drawing/2014/main" id="{DB97B227-0B03-44F8-9C4B-168C9F3DAC61}"/>
                </a:ext>
              </a:extLst>
            </p:cNvPr>
            <p:cNvSpPr/>
            <p:nvPr/>
          </p:nvSpPr>
          <p:spPr bwMode="auto">
            <a:xfrm>
              <a:off x="6115050" y="2903538"/>
              <a:ext cx="400050" cy="747713"/>
            </a:xfrm>
            <a:custGeom>
              <a:avLst/>
              <a:gdLst>
                <a:gd name="T0" fmla="*/ 44 w 106"/>
                <a:gd name="T1" fmla="*/ 119 h 197"/>
                <a:gd name="T2" fmla="*/ 3 w 106"/>
                <a:gd name="T3" fmla="*/ 187 h 197"/>
                <a:gd name="T4" fmla="*/ 0 w 106"/>
                <a:gd name="T5" fmla="*/ 197 h 197"/>
                <a:gd name="T6" fmla="*/ 0 w 106"/>
                <a:gd name="T7" fmla="*/ 83 h 197"/>
                <a:gd name="T8" fmla="*/ 1 w 106"/>
                <a:gd name="T9" fmla="*/ 64 h 197"/>
                <a:gd name="T10" fmla="*/ 16 w 106"/>
                <a:gd name="T11" fmla="*/ 29 h 197"/>
                <a:gd name="T12" fmla="*/ 49 w 106"/>
                <a:gd name="T13" fmla="*/ 1 h 197"/>
                <a:gd name="T14" fmla="*/ 54 w 106"/>
                <a:gd name="T15" fmla="*/ 0 h 197"/>
                <a:gd name="T16" fmla="*/ 64 w 106"/>
                <a:gd name="T17" fmla="*/ 6 h 197"/>
                <a:gd name="T18" fmla="*/ 85 w 106"/>
                <a:gd name="T19" fmla="*/ 42 h 197"/>
                <a:gd name="T20" fmla="*/ 86 w 106"/>
                <a:gd name="T21" fmla="*/ 42 h 197"/>
                <a:gd name="T22" fmla="*/ 104 w 106"/>
                <a:gd name="T23" fmla="*/ 74 h 197"/>
                <a:gd name="T24" fmla="*/ 105 w 106"/>
                <a:gd name="T25" fmla="*/ 82 h 197"/>
                <a:gd name="T26" fmla="*/ 99 w 106"/>
                <a:gd name="T27" fmla="*/ 87 h 197"/>
                <a:gd name="T28" fmla="*/ 44 w 106"/>
                <a:gd name="T29" fmla="*/ 119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6" h="197">
                  <a:moveTo>
                    <a:pt x="44" y="119"/>
                  </a:moveTo>
                  <a:cubicBezTo>
                    <a:pt x="25" y="137"/>
                    <a:pt x="12" y="156"/>
                    <a:pt x="3" y="187"/>
                  </a:cubicBezTo>
                  <a:cubicBezTo>
                    <a:pt x="0" y="197"/>
                    <a:pt x="0" y="197"/>
                    <a:pt x="0" y="197"/>
                  </a:cubicBezTo>
                  <a:cubicBezTo>
                    <a:pt x="0" y="83"/>
                    <a:pt x="0" y="83"/>
                    <a:pt x="0" y="83"/>
                  </a:cubicBezTo>
                  <a:cubicBezTo>
                    <a:pt x="0" y="77"/>
                    <a:pt x="0" y="69"/>
                    <a:pt x="1" y="64"/>
                  </a:cubicBezTo>
                  <a:cubicBezTo>
                    <a:pt x="1" y="63"/>
                    <a:pt x="3" y="47"/>
                    <a:pt x="16" y="29"/>
                  </a:cubicBezTo>
                  <a:cubicBezTo>
                    <a:pt x="30" y="11"/>
                    <a:pt x="48" y="1"/>
                    <a:pt x="49" y="1"/>
                  </a:cubicBezTo>
                  <a:cubicBezTo>
                    <a:pt x="51" y="0"/>
                    <a:pt x="52" y="0"/>
                    <a:pt x="54" y="0"/>
                  </a:cubicBezTo>
                  <a:cubicBezTo>
                    <a:pt x="58" y="0"/>
                    <a:pt x="62" y="2"/>
                    <a:pt x="64" y="6"/>
                  </a:cubicBezTo>
                  <a:cubicBezTo>
                    <a:pt x="85" y="42"/>
                    <a:pt x="85" y="42"/>
                    <a:pt x="85" y="42"/>
                  </a:cubicBezTo>
                  <a:cubicBezTo>
                    <a:pt x="86" y="42"/>
                    <a:pt x="86" y="42"/>
                    <a:pt x="86" y="42"/>
                  </a:cubicBezTo>
                  <a:cubicBezTo>
                    <a:pt x="104" y="74"/>
                    <a:pt x="104" y="74"/>
                    <a:pt x="104" y="74"/>
                  </a:cubicBezTo>
                  <a:cubicBezTo>
                    <a:pt x="106" y="76"/>
                    <a:pt x="106" y="79"/>
                    <a:pt x="105" y="82"/>
                  </a:cubicBezTo>
                  <a:cubicBezTo>
                    <a:pt x="104" y="84"/>
                    <a:pt x="102" y="86"/>
                    <a:pt x="99" y="87"/>
                  </a:cubicBezTo>
                  <a:cubicBezTo>
                    <a:pt x="99" y="87"/>
                    <a:pt x="66" y="99"/>
                    <a:pt x="44" y="119"/>
                  </a:cubicBezTo>
                  <a:close/>
                </a:path>
              </a:pathLst>
            </a:custGeom>
            <a:grpFill/>
            <a:ln>
              <a:noFill/>
            </a:ln>
          </p:spPr>
          <p:txBody>
            <a:bodyPr/>
            <a:lstStyle/>
            <a:p>
              <a:pPr eaLnBrk="1" fontAlgn="auto" hangingPunct="1">
                <a:defRPr/>
              </a:pPr>
              <a:endParaRPr lang="zh-CN" altLang="en-US" noProof="1"/>
            </a:p>
          </p:txBody>
        </p:sp>
        <p:sp>
          <p:nvSpPr>
            <p:cNvPr id="6" name="Freeform 86">
              <a:extLst>
                <a:ext uri="{FF2B5EF4-FFF2-40B4-BE49-F238E27FC236}">
                  <a16:creationId xmlns:a16="http://schemas.microsoft.com/office/drawing/2014/main" id="{5BD112DC-42CD-403E-AB85-CD1434FA25DB}"/>
                </a:ext>
              </a:extLst>
            </p:cNvPr>
            <p:cNvSpPr/>
            <p:nvPr/>
          </p:nvSpPr>
          <p:spPr bwMode="auto">
            <a:xfrm>
              <a:off x="6194425" y="3529013"/>
              <a:ext cx="642938" cy="160338"/>
            </a:xfrm>
            <a:custGeom>
              <a:avLst/>
              <a:gdLst>
                <a:gd name="T0" fmla="*/ 155 w 170"/>
                <a:gd name="T1" fmla="*/ 11 h 42"/>
                <a:gd name="T2" fmla="*/ 154 w 170"/>
                <a:gd name="T3" fmla="*/ 10 h 42"/>
                <a:gd name="T4" fmla="*/ 153 w 170"/>
                <a:gd name="T5" fmla="*/ 10 h 42"/>
                <a:gd name="T6" fmla="*/ 108 w 170"/>
                <a:gd name="T7" fmla="*/ 0 h 42"/>
                <a:gd name="T8" fmla="*/ 85 w 170"/>
                <a:gd name="T9" fmla="*/ 3 h 42"/>
                <a:gd name="T10" fmla="*/ 11 w 170"/>
                <a:gd name="T11" fmla="*/ 35 h 42"/>
                <a:gd name="T12" fmla="*/ 11 w 170"/>
                <a:gd name="T13" fmla="*/ 36 h 42"/>
                <a:gd name="T14" fmla="*/ 7 w 170"/>
                <a:gd name="T15" fmla="*/ 38 h 42"/>
                <a:gd name="T16" fmla="*/ 3 w 170"/>
                <a:gd name="T17" fmla="*/ 40 h 42"/>
                <a:gd name="T18" fmla="*/ 1 w 170"/>
                <a:gd name="T19" fmla="*/ 42 h 42"/>
                <a:gd name="T20" fmla="*/ 0 w 170"/>
                <a:gd name="T21" fmla="*/ 42 h 42"/>
                <a:gd name="T22" fmla="*/ 161 w 170"/>
                <a:gd name="T23" fmla="*/ 42 h 42"/>
                <a:gd name="T24" fmla="*/ 169 w 170"/>
                <a:gd name="T25" fmla="*/ 38 h 42"/>
                <a:gd name="T26" fmla="*/ 167 w 170"/>
                <a:gd name="T27" fmla="*/ 28 h 42"/>
                <a:gd name="T28" fmla="*/ 155 w 170"/>
                <a:gd name="T29" fmla="*/ 1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0" h="42">
                  <a:moveTo>
                    <a:pt x="155" y="11"/>
                  </a:moveTo>
                  <a:cubicBezTo>
                    <a:pt x="155" y="11"/>
                    <a:pt x="154" y="10"/>
                    <a:pt x="154" y="10"/>
                  </a:cubicBezTo>
                  <a:cubicBezTo>
                    <a:pt x="153" y="10"/>
                    <a:pt x="153" y="10"/>
                    <a:pt x="153" y="10"/>
                  </a:cubicBezTo>
                  <a:cubicBezTo>
                    <a:pt x="152" y="9"/>
                    <a:pt x="132" y="0"/>
                    <a:pt x="108" y="0"/>
                  </a:cubicBezTo>
                  <a:cubicBezTo>
                    <a:pt x="100" y="0"/>
                    <a:pt x="92" y="1"/>
                    <a:pt x="85" y="3"/>
                  </a:cubicBezTo>
                  <a:cubicBezTo>
                    <a:pt x="46" y="15"/>
                    <a:pt x="15" y="33"/>
                    <a:pt x="11" y="35"/>
                  </a:cubicBezTo>
                  <a:cubicBezTo>
                    <a:pt x="11" y="36"/>
                    <a:pt x="11" y="36"/>
                    <a:pt x="11" y="36"/>
                  </a:cubicBezTo>
                  <a:cubicBezTo>
                    <a:pt x="10" y="36"/>
                    <a:pt x="9" y="37"/>
                    <a:pt x="7" y="38"/>
                  </a:cubicBezTo>
                  <a:cubicBezTo>
                    <a:pt x="6" y="39"/>
                    <a:pt x="4" y="40"/>
                    <a:pt x="3" y="40"/>
                  </a:cubicBezTo>
                  <a:cubicBezTo>
                    <a:pt x="2" y="41"/>
                    <a:pt x="2" y="41"/>
                    <a:pt x="1" y="42"/>
                  </a:cubicBezTo>
                  <a:cubicBezTo>
                    <a:pt x="0" y="42"/>
                    <a:pt x="0" y="42"/>
                    <a:pt x="0" y="42"/>
                  </a:cubicBezTo>
                  <a:cubicBezTo>
                    <a:pt x="161" y="42"/>
                    <a:pt x="161" y="42"/>
                    <a:pt x="161" y="42"/>
                  </a:cubicBezTo>
                  <a:cubicBezTo>
                    <a:pt x="165" y="42"/>
                    <a:pt x="167" y="41"/>
                    <a:pt x="169" y="38"/>
                  </a:cubicBezTo>
                  <a:cubicBezTo>
                    <a:pt x="170" y="35"/>
                    <a:pt x="169" y="32"/>
                    <a:pt x="167" y="28"/>
                  </a:cubicBezTo>
                  <a:cubicBezTo>
                    <a:pt x="167" y="28"/>
                    <a:pt x="162" y="20"/>
                    <a:pt x="155" y="11"/>
                  </a:cubicBezTo>
                  <a:close/>
                </a:path>
              </a:pathLst>
            </a:custGeom>
            <a:grpFill/>
            <a:ln>
              <a:noFill/>
            </a:ln>
          </p:spPr>
          <p:txBody>
            <a:bodyPr/>
            <a:lstStyle/>
            <a:p>
              <a:pPr eaLnBrk="1" fontAlgn="auto" hangingPunct="1">
                <a:defRPr/>
              </a:pPr>
              <a:endParaRPr lang="zh-CN" altLang="en-US" noProof="1"/>
            </a:p>
          </p:txBody>
        </p:sp>
        <p:sp>
          <p:nvSpPr>
            <p:cNvPr id="7" name="Freeform 87">
              <a:extLst>
                <a:ext uri="{FF2B5EF4-FFF2-40B4-BE49-F238E27FC236}">
                  <a16:creationId xmlns:a16="http://schemas.microsoft.com/office/drawing/2014/main" id="{9C13A1AD-AEDB-4C01-B0D3-FB6AFFC3AEAF}"/>
                </a:ext>
              </a:extLst>
            </p:cNvPr>
            <p:cNvSpPr/>
            <p:nvPr/>
          </p:nvSpPr>
          <p:spPr bwMode="auto">
            <a:xfrm>
              <a:off x="5335588" y="3771901"/>
              <a:ext cx="1520825" cy="155575"/>
            </a:xfrm>
            <a:custGeom>
              <a:avLst/>
              <a:gdLst>
                <a:gd name="T0" fmla="*/ 402 w 402"/>
                <a:gd name="T1" fmla="*/ 24 h 41"/>
                <a:gd name="T2" fmla="*/ 385 w 402"/>
                <a:gd name="T3" fmla="*/ 41 h 41"/>
                <a:gd name="T4" fmla="*/ 382 w 402"/>
                <a:gd name="T5" fmla="*/ 41 h 41"/>
                <a:gd name="T6" fmla="*/ 232 w 402"/>
                <a:gd name="T7" fmla="*/ 28 h 41"/>
                <a:gd name="T8" fmla="*/ 217 w 402"/>
                <a:gd name="T9" fmla="*/ 34 h 41"/>
                <a:gd name="T10" fmla="*/ 216 w 402"/>
                <a:gd name="T11" fmla="*/ 35 h 41"/>
                <a:gd name="T12" fmla="*/ 201 w 402"/>
                <a:gd name="T13" fmla="*/ 40 h 41"/>
                <a:gd name="T14" fmla="*/ 201 w 402"/>
                <a:gd name="T15" fmla="*/ 40 h 41"/>
                <a:gd name="T16" fmla="*/ 186 w 402"/>
                <a:gd name="T17" fmla="*/ 35 h 41"/>
                <a:gd name="T18" fmla="*/ 185 w 402"/>
                <a:gd name="T19" fmla="*/ 34 h 41"/>
                <a:gd name="T20" fmla="*/ 170 w 402"/>
                <a:gd name="T21" fmla="*/ 28 h 41"/>
                <a:gd name="T22" fmla="*/ 20 w 402"/>
                <a:gd name="T23" fmla="*/ 41 h 41"/>
                <a:gd name="T24" fmla="*/ 17 w 402"/>
                <a:gd name="T25" fmla="*/ 41 h 41"/>
                <a:gd name="T26" fmla="*/ 0 w 402"/>
                <a:gd name="T27" fmla="*/ 24 h 41"/>
                <a:gd name="T28" fmla="*/ 16 w 402"/>
                <a:gd name="T29" fmla="*/ 7 h 41"/>
                <a:gd name="T30" fmla="*/ 17 w 402"/>
                <a:gd name="T31" fmla="*/ 7 h 41"/>
                <a:gd name="T32" fmla="*/ 164 w 402"/>
                <a:gd name="T33" fmla="*/ 0 h 41"/>
                <a:gd name="T34" fmla="*/ 177 w 402"/>
                <a:gd name="T35" fmla="*/ 6 h 41"/>
                <a:gd name="T36" fmla="*/ 182 w 402"/>
                <a:gd name="T37" fmla="*/ 6 h 41"/>
                <a:gd name="T38" fmla="*/ 194 w 402"/>
                <a:gd name="T39" fmla="*/ 0 h 41"/>
                <a:gd name="T40" fmla="*/ 208 w 402"/>
                <a:gd name="T41" fmla="*/ 0 h 41"/>
                <a:gd name="T42" fmla="*/ 220 w 402"/>
                <a:gd name="T43" fmla="*/ 6 h 41"/>
                <a:gd name="T44" fmla="*/ 225 w 402"/>
                <a:gd name="T45" fmla="*/ 6 h 41"/>
                <a:gd name="T46" fmla="*/ 238 w 402"/>
                <a:gd name="T47" fmla="*/ 0 h 41"/>
                <a:gd name="T48" fmla="*/ 385 w 402"/>
                <a:gd name="T49" fmla="*/ 7 h 41"/>
                <a:gd name="T50" fmla="*/ 386 w 402"/>
                <a:gd name="T51" fmla="*/ 7 h 41"/>
                <a:gd name="T52" fmla="*/ 402 w 402"/>
                <a:gd name="T53" fmla="*/ 24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02" h="41">
                  <a:moveTo>
                    <a:pt x="402" y="24"/>
                  </a:moveTo>
                  <a:cubicBezTo>
                    <a:pt x="402" y="33"/>
                    <a:pt x="394" y="41"/>
                    <a:pt x="385" y="41"/>
                  </a:cubicBezTo>
                  <a:cubicBezTo>
                    <a:pt x="384" y="41"/>
                    <a:pt x="383" y="41"/>
                    <a:pt x="382" y="41"/>
                  </a:cubicBezTo>
                  <a:cubicBezTo>
                    <a:pt x="232" y="28"/>
                    <a:pt x="232" y="28"/>
                    <a:pt x="232" y="28"/>
                  </a:cubicBezTo>
                  <a:cubicBezTo>
                    <a:pt x="227" y="28"/>
                    <a:pt x="220" y="31"/>
                    <a:pt x="217" y="34"/>
                  </a:cubicBezTo>
                  <a:cubicBezTo>
                    <a:pt x="217" y="34"/>
                    <a:pt x="217" y="34"/>
                    <a:pt x="216" y="35"/>
                  </a:cubicBezTo>
                  <a:cubicBezTo>
                    <a:pt x="214" y="38"/>
                    <a:pt x="208" y="40"/>
                    <a:pt x="201" y="40"/>
                  </a:cubicBezTo>
                  <a:cubicBezTo>
                    <a:pt x="201" y="40"/>
                    <a:pt x="201" y="40"/>
                    <a:pt x="201" y="40"/>
                  </a:cubicBezTo>
                  <a:cubicBezTo>
                    <a:pt x="194" y="40"/>
                    <a:pt x="188" y="38"/>
                    <a:pt x="186" y="35"/>
                  </a:cubicBezTo>
                  <a:cubicBezTo>
                    <a:pt x="185" y="34"/>
                    <a:pt x="185" y="34"/>
                    <a:pt x="185" y="34"/>
                  </a:cubicBezTo>
                  <a:cubicBezTo>
                    <a:pt x="182" y="31"/>
                    <a:pt x="175" y="28"/>
                    <a:pt x="170" y="28"/>
                  </a:cubicBezTo>
                  <a:cubicBezTo>
                    <a:pt x="20" y="41"/>
                    <a:pt x="20" y="41"/>
                    <a:pt x="20" y="41"/>
                  </a:cubicBezTo>
                  <a:cubicBezTo>
                    <a:pt x="19" y="41"/>
                    <a:pt x="18" y="41"/>
                    <a:pt x="17" y="41"/>
                  </a:cubicBezTo>
                  <a:cubicBezTo>
                    <a:pt x="8" y="41"/>
                    <a:pt x="0" y="33"/>
                    <a:pt x="0" y="24"/>
                  </a:cubicBezTo>
                  <a:cubicBezTo>
                    <a:pt x="0" y="15"/>
                    <a:pt x="7" y="8"/>
                    <a:pt x="16" y="7"/>
                  </a:cubicBezTo>
                  <a:cubicBezTo>
                    <a:pt x="16" y="7"/>
                    <a:pt x="16" y="7"/>
                    <a:pt x="17" y="7"/>
                  </a:cubicBezTo>
                  <a:cubicBezTo>
                    <a:pt x="164" y="0"/>
                    <a:pt x="164" y="0"/>
                    <a:pt x="164" y="0"/>
                  </a:cubicBezTo>
                  <a:cubicBezTo>
                    <a:pt x="169" y="0"/>
                    <a:pt x="175" y="2"/>
                    <a:pt x="177" y="6"/>
                  </a:cubicBezTo>
                  <a:cubicBezTo>
                    <a:pt x="178" y="10"/>
                    <a:pt x="181" y="10"/>
                    <a:pt x="182" y="6"/>
                  </a:cubicBezTo>
                  <a:cubicBezTo>
                    <a:pt x="183" y="2"/>
                    <a:pt x="189" y="0"/>
                    <a:pt x="194" y="0"/>
                  </a:cubicBezTo>
                  <a:cubicBezTo>
                    <a:pt x="208" y="0"/>
                    <a:pt x="208" y="0"/>
                    <a:pt x="208" y="0"/>
                  </a:cubicBezTo>
                  <a:cubicBezTo>
                    <a:pt x="213" y="0"/>
                    <a:pt x="219" y="2"/>
                    <a:pt x="220" y="6"/>
                  </a:cubicBezTo>
                  <a:cubicBezTo>
                    <a:pt x="221" y="10"/>
                    <a:pt x="224" y="10"/>
                    <a:pt x="225" y="6"/>
                  </a:cubicBezTo>
                  <a:cubicBezTo>
                    <a:pt x="227" y="2"/>
                    <a:pt x="233" y="0"/>
                    <a:pt x="238" y="0"/>
                  </a:cubicBezTo>
                  <a:cubicBezTo>
                    <a:pt x="385" y="7"/>
                    <a:pt x="385" y="7"/>
                    <a:pt x="385" y="7"/>
                  </a:cubicBezTo>
                  <a:cubicBezTo>
                    <a:pt x="386" y="7"/>
                    <a:pt x="386" y="7"/>
                    <a:pt x="386" y="7"/>
                  </a:cubicBezTo>
                  <a:cubicBezTo>
                    <a:pt x="395" y="8"/>
                    <a:pt x="402" y="15"/>
                    <a:pt x="402" y="24"/>
                  </a:cubicBezTo>
                  <a:close/>
                </a:path>
              </a:pathLst>
            </a:custGeom>
            <a:grpFill/>
            <a:ln>
              <a:noFill/>
            </a:ln>
          </p:spPr>
          <p:txBody>
            <a:bodyPr/>
            <a:lstStyle/>
            <a:p>
              <a:pPr eaLnBrk="1" fontAlgn="auto" hangingPunct="1">
                <a:defRPr/>
              </a:pPr>
              <a:endParaRPr lang="zh-CN" altLang="en-US" noProof="1"/>
            </a:p>
          </p:txBody>
        </p:sp>
        <p:sp>
          <p:nvSpPr>
            <p:cNvPr id="8" name="Freeform 88">
              <a:extLst>
                <a:ext uri="{FF2B5EF4-FFF2-40B4-BE49-F238E27FC236}">
                  <a16:creationId xmlns:a16="http://schemas.microsoft.com/office/drawing/2014/main" id="{321CEF27-99F0-483B-B629-6D4B0FA41764}"/>
                </a:ext>
              </a:extLst>
            </p:cNvPr>
            <p:cNvSpPr>
              <a:spLocks noEditPoints="1"/>
            </p:cNvSpPr>
            <p:nvPr/>
          </p:nvSpPr>
          <p:spPr bwMode="auto">
            <a:xfrm>
              <a:off x="5302250" y="3733801"/>
              <a:ext cx="1587500" cy="227013"/>
            </a:xfrm>
            <a:custGeom>
              <a:avLst/>
              <a:gdLst>
                <a:gd name="T0" fmla="*/ 394 w 420"/>
                <a:gd name="T1" fmla="*/ 60 h 60"/>
                <a:gd name="T2" fmla="*/ 394 w 420"/>
                <a:gd name="T3" fmla="*/ 60 h 60"/>
                <a:gd name="T4" fmla="*/ 391 w 420"/>
                <a:gd name="T5" fmla="*/ 60 h 60"/>
                <a:gd name="T6" fmla="*/ 390 w 420"/>
                <a:gd name="T7" fmla="*/ 60 h 60"/>
                <a:gd name="T8" fmla="*/ 240 w 420"/>
                <a:gd name="T9" fmla="*/ 47 h 60"/>
                <a:gd name="T10" fmla="*/ 240 w 420"/>
                <a:gd name="T11" fmla="*/ 47 h 60"/>
                <a:gd name="T12" fmla="*/ 235 w 420"/>
                <a:gd name="T13" fmla="*/ 49 h 60"/>
                <a:gd name="T14" fmla="*/ 235 w 420"/>
                <a:gd name="T15" fmla="*/ 52 h 60"/>
                <a:gd name="T16" fmla="*/ 230 w 420"/>
                <a:gd name="T17" fmla="*/ 53 h 60"/>
                <a:gd name="T18" fmla="*/ 210 w 420"/>
                <a:gd name="T19" fmla="*/ 59 h 60"/>
                <a:gd name="T20" fmla="*/ 210 w 420"/>
                <a:gd name="T21" fmla="*/ 59 h 60"/>
                <a:gd name="T22" fmla="*/ 190 w 420"/>
                <a:gd name="T23" fmla="*/ 53 h 60"/>
                <a:gd name="T24" fmla="*/ 186 w 420"/>
                <a:gd name="T25" fmla="*/ 52 h 60"/>
                <a:gd name="T26" fmla="*/ 185 w 420"/>
                <a:gd name="T27" fmla="*/ 49 h 60"/>
                <a:gd name="T28" fmla="*/ 180 w 420"/>
                <a:gd name="T29" fmla="*/ 47 h 60"/>
                <a:gd name="T30" fmla="*/ 29 w 420"/>
                <a:gd name="T31" fmla="*/ 60 h 60"/>
                <a:gd name="T32" fmla="*/ 26 w 420"/>
                <a:gd name="T33" fmla="*/ 60 h 60"/>
                <a:gd name="T34" fmla="*/ 0 w 420"/>
                <a:gd name="T35" fmla="*/ 34 h 60"/>
                <a:gd name="T36" fmla="*/ 25 w 420"/>
                <a:gd name="T37" fmla="*/ 8 h 60"/>
                <a:gd name="T38" fmla="*/ 25 w 420"/>
                <a:gd name="T39" fmla="*/ 8 h 60"/>
                <a:gd name="T40" fmla="*/ 173 w 420"/>
                <a:gd name="T41" fmla="*/ 1 h 60"/>
                <a:gd name="T42" fmla="*/ 188 w 420"/>
                <a:gd name="T43" fmla="*/ 5 h 60"/>
                <a:gd name="T44" fmla="*/ 203 w 420"/>
                <a:gd name="T45" fmla="*/ 0 h 60"/>
                <a:gd name="T46" fmla="*/ 217 w 420"/>
                <a:gd name="T47" fmla="*/ 0 h 60"/>
                <a:gd name="T48" fmla="*/ 232 w 420"/>
                <a:gd name="T49" fmla="*/ 5 h 60"/>
                <a:gd name="T50" fmla="*/ 247 w 420"/>
                <a:gd name="T51" fmla="*/ 1 h 60"/>
                <a:gd name="T52" fmla="*/ 395 w 420"/>
                <a:gd name="T53" fmla="*/ 8 h 60"/>
                <a:gd name="T54" fmla="*/ 420 w 420"/>
                <a:gd name="T55" fmla="*/ 34 h 60"/>
                <a:gd name="T56" fmla="*/ 394 w 420"/>
                <a:gd name="T57" fmla="*/ 60 h 60"/>
                <a:gd name="T58" fmla="*/ 26 w 420"/>
                <a:gd name="T59" fmla="*/ 26 h 60"/>
                <a:gd name="T60" fmla="*/ 18 w 420"/>
                <a:gd name="T61" fmla="*/ 34 h 60"/>
                <a:gd name="T62" fmla="*/ 26 w 420"/>
                <a:gd name="T63" fmla="*/ 42 h 60"/>
                <a:gd name="T64" fmla="*/ 26 w 420"/>
                <a:gd name="T65" fmla="*/ 42 h 60"/>
                <a:gd name="T66" fmla="*/ 28 w 420"/>
                <a:gd name="T67" fmla="*/ 42 h 60"/>
                <a:gd name="T68" fmla="*/ 178 w 420"/>
                <a:gd name="T69" fmla="*/ 29 h 60"/>
                <a:gd name="T70" fmla="*/ 180 w 420"/>
                <a:gd name="T71" fmla="*/ 29 h 60"/>
                <a:gd name="T72" fmla="*/ 199 w 420"/>
                <a:gd name="T73" fmla="*/ 36 h 60"/>
                <a:gd name="T74" fmla="*/ 200 w 420"/>
                <a:gd name="T75" fmla="*/ 36 h 60"/>
                <a:gd name="T76" fmla="*/ 202 w 420"/>
                <a:gd name="T77" fmla="*/ 39 h 60"/>
                <a:gd name="T78" fmla="*/ 210 w 420"/>
                <a:gd name="T79" fmla="*/ 41 h 60"/>
                <a:gd name="T80" fmla="*/ 210 w 420"/>
                <a:gd name="T81" fmla="*/ 41 h 60"/>
                <a:gd name="T82" fmla="*/ 218 w 420"/>
                <a:gd name="T83" fmla="*/ 39 h 60"/>
                <a:gd name="T84" fmla="*/ 220 w 420"/>
                <a:gd name="T85" fmla="*/ 36 h 60"/>
                <a:gd name="T86" fmla="*/ 221 w 420"/>
                <a:gd name="T87" fmla="*/ 36 h 60"/>
                <a:gd name="T88" fmla="*/ 242 w 420"/>
                <a:gd name="T89" fmla="*/ 29 h 60"/>
                <a:gd name="T90" fmla="*/ 392 w 420"/>
                <a:gd name="T91" fmla="*/ 42 h 60"/>
                <a:gd name="T92" fmla="*/ 394 w 420"/>
                <a:gd name="T93" fmla="*/ 42 h 60"/>
                <a:gd name="T94" fmla="*/ 402 w 420"/>
                <a:gd name="T95" fmla="*/ 34 h 60"/>
                <a:gd name="T96" fmla="*/ 395 w 420"/>
                <a:gd name="T97" fmla="*/ 26 h 60"/>
                <a:gd name="T98" fmla="*/ 394 w 420"/>
                <a:gd name="T99" fmla="*/ 26 h 60"/>
                <a:gd name="T100" fmla="*/ 246 w 420"/>
                <a:gd name="T101" fmla="*/ 19 h 60"/>
                <a:gd name="T102" fmla="*/ 246 w 420"/>
                <a:gd name="T103" fmla="*/ 19 h 60"/>
                <a:gd name="T104" fmla="*/ 242 w 420"/>
                <a:gd name="T105" fmla="*/ 20 h 60"/>
                <a:gd name="T106" fmla="*/ 231 w 420"/>
                <a:gd name="T107" fmla="*/ 28 h 60"/>
                <a:gd name="T108" fmla="*/ 221 w 420"/>
                <a:gd name="T109" fmla="*/ 20 h 60"/>
                <a:gd name="T110" fmla="*/ 217 w 420"/>
                <a:gd name="T111" fmla="*/ 19 h 60"/>
                <a:gd name="T112" fmla="*/ 203 w 420"/>
                <a:gd name="T113" fmla="*/ 19 h 60"/>
                <a:gd name="T114" fmla="*/ 199 w 420"/>
                <a:gd name="T115" fmla="*/ 20 h 60"/>
                <a:gd name="T116" fmla="*/ 189 w 420"/>
                <a:gd name="T117" fmla="*/ 28 h 60"/>
                <a:gd name="T118" fmla="*/ 178 w 420"/>
                <a:gd name="T119" fmla="*/ 20 h 60"/>
                <a:gd name="T120" fmla="*/ 174 w 420"/>
                <a:gd name="T121" fmla="*/ 19 h 60"/>
                <a:gd name="T122" fmla="*/ 26 w 420"/>
                <a:gd name="T123" fmla="*/ 26 h 60"/>
                <a:gd name="T124" fmla="*/ 26 w 420"/>
                <a:gd name="T125" fmla="*/ 2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20" h="60">
                  <a:moveTo>
                    <a:pt x="394" y="60"/>
                  </a:moveTo>
                  <a:cubicBezTo>
                    <a:pt x="394" y="60"/>
                    <a:pt x="394" y="60"/>
                    <a:pt x="394" y="60"/>
                  </a:cubicBezTo>
                  <a:cubicBezTo>
                    <a:pt x="393" y="60"/>
                    <a:pt x="392" y="60"/>
                    <a:pt x="391" y="60"/>
                  </a:cubicBezTo>
                  <a:cubicBezTo>
                    <a:pt x="390" y="60"/>
                    <a:pt x="390" y="60"/>
                    <a:pt x="390" y="60"/>
                  </a:cubicBezTo>
                  <a:cubicBezTo>
                    <a:pt x="240" y="47"/>
                    <a:pt x="240" y="47"/>
                    <a:pt x="240" y="47"/>
                  </a:cubicBezTo>
                  <a:cubicBezTo>
                    <a:pt x="240" y="47"/>
                    <a:pt x="240" y="47"/>
                    <a:pt x="240" y="47"/>
                  </a:cubicBezTo>
                  <a:cubicBezTo>
                    <a:pt x="238" y="47"/>
                    <a:pt x="236" y="48"/>
                    <a:pt x="235" y="49"/>
                  </a:cubicBezTo>
                  <a:cubicBezTo>
                    <a:pt x="235" y="52"/>
                    <a:pt x="235" y="52"/>
                    <a:pt x="235" y="52"/>
                  </a:cubicBezTo>
                  <a:cubicBezTo>
                    <a:pt x="230" y="53"/>
                    <a:pt x="230" y="53"/>
                    <a:pt x="230" y="53"/>
                  </a:cubicBezTo>
                  <a:cubicBezTo>
                    <a:pt x="225" y="57"/>
                    <a:pt x="218" y="59"/>
                    <a:pt x="210" y="59"/>
                  </a:cubicBezTo>
                  <a:cubicBezTo>
                    <a:pt x="210" y="59"/>
                    <a:pt x="210" y="59"/>
                    <a:pt x="210" y="59"/>
                  </a:cubicBezTo>
                  <a:cubicBezTo>
                    <a:pt x="202" y="59"/>
                    <a:pt x="195" y="57"/>
                    <a:pt x="190" y="53"/>
                  </a:cubicBezTo>
                  <a:cubicBezTo>
                    <a:pt x="186" y="52"/>
                    <a:pt x="186" y="52"/>
                    <a:pt x="186" y="52"/>
                  </a:cubicBezTo>
                  <a:cubicBezTo>
                    <a:pt x="185" y="49"/>
                    <a:pt x="185" y="49"/>
                    <a:pt x="185" y="49"/>
                  </a:cubicBezTo>
                  <a:cubicBezTo>
                    <a:pt x="184" y="48"/>
                    <a:pt x="182" y="47"/>
                    <a:pt x="180" y="47"/>
                  </a:cubicBezTo>
                  <a:cubicBezTo>
                    <a:pt x="29" y="60"/>
                    <a:pt x="29" y="60"/>
                    <a:pt x="29" y="60"/>
                  </a:cubicBezTo>
                  <a:cubicBezTo>
                    <a:pt x="28" y="60"/>
                    <a:pt x="27" y="60"/>
                    <a:pt x="26" y="60"/>
                  </a:cubicBezTo>
                  <a:cubicBezTo>
                    <a:pt x="12" y="60"/>
                    <a:pt x="0" y="48"/>
                    <a:pt x="0" y="34"/>
                  </a:cubicBezTo>
                  <a:cubicBezTo>
                    <a:pt x="0" y="20"/>
                    <a:pt x="11" y="9"/>
                    <a:pt x="25" y="8"/>
                  </a:cubicBezTo>
                  <a:cubicBezTo>
                    <a:pt x="25" y="8"/>
                    <a:pt x="25" y="8"/>
                    <a:pt x="25" y="8"/>
                  </a:cubicBezTo>
                  <a:cubicBezTo>
                    <a:pt x="173" y="1"/>
                    <a:pt x="173" y="1"/>
                    <a:pt x="173" y="1"/>
                  </a:cubicBezTo>
                  <a:cubicBezTo>
                    <a:pt x="178" y="1"/>
                    <a:pt x="184" y="2"/>
                    <a:pt x="188" y="5"/>
                  </a:cubicBezTo>
                  <a:cubicBezTo>
                    <a:pt x="192" y="2"/>
                    <a:pt x="197" y="0"/>
                    <a:pt x="203" y="0"/>
                  </a:cubicBezTo>
                  <a:cubicBezTo>
                    <a:pt x="217" y="0"/>
                    <a:pt x="217" y="0"/>
                    <a:pt x="217" y="0"/>
                  </a:cubicBezTo>
                  <a:cubicBezTo>
                    <a:pt x="223" y="0"/>
                    <a:pt x="228" y="2"/>
                    <a:pt x="232" y="5"/>
                  </a:cubicBezTo>
                  <a:cubicBezTo>
                    <a:pt x="236" y="2"/>
                    <a:pt x="242" y="1"/>
                    <a:pt x="247" y="1"/>
                  </a:cubicBezTo>
                  <a:cubicBezTo>
                    <a:pt x="395" y="8"/>
                    <a:pt x="395" y="8"/>
                    <a:pt x="395" y="8"/>
                  </a:cubicBezTo>
                  <a:cubicBezTo>
                    <a:pt x="409" y="9"/>
                    <a:pt x="420" y="20"/>
                    <a:pt x="420" y="34"/>
                  </a:cubicBezTo>
                  <a:cubicBezTo>
                    <a:pt x="420" y="48"/>
                    <a:pt x="408" y="60"/>
                    <a:pt x="394" y="60"/>
                  </a:cubicBezTo>
                  <a:close/>
                  <a:moveTo>
                    <a:pt x="26" y="26"/>
                  </a:moveTo>
                  <a:cubicBezTo>
                    <a:pt x="21" y="26"/>
                    <a:pt x="18" y="30"/>
                    <a:pt x="18" y="34"/>
                  </a:cubicBezTo>
                  <a:cubicBezTo>
                    <a:pt x="18" y="38"/>
                    <a:pt x="22" y="42"/>
                    <a:pt x="26" y="42"/>
                  </a:cubicBezTo>
                  <a:cubicBezTo>
                    <a:pt x="26" y="42"/>
                    <a:pt x="26" y="42"/>
                    <a:pt x="26" y="42"/>
                  </a:cubicBezTo>
                  <a:cubicBezTo>
                    <a:pt x="27" y="42"/>
                    <a:pt x="28" y="42"/>
                    <a:pt x="28" y="42"/>
                  </a:cubicBezTo>
                  <a:cubicBezTo>
                    <a:pt x="178" y="29"/>
                    <a:pt x="178" y="29"/>
                    <a:pt x="178" y="29"/>
                  </a:cubicBezTo>
                  <a:cubicBezTo>
                    <a:pt x="179" y="29"/>
                    <a:pt x="179" y="29"/>
                    <a:pt x="180" y="29"/>
                  </a:cubicBezTo>
                  <a:cubicBezTo>
                    <a:pt x="187" y="29"/>
                    <a:pt x="194" y="32"/>
                    <a:pt x="199" y="36"/>
                  </a:cubicBezTo>
                  <a:cubicBezTo>
                    <a:pt x="200" y="36"/>
                    <a:pt x="200" y="36"/>
                    <a:pt x="200" y="36"/>
                  </a:cubicBezTo>
                  <a:cubicBezTo>
                    <a:pt x="202" y="39"/>
                    <a:pt x="202" y="39"/>
                    <a:pt x="202" y="39"/>
                  </a:cubicBezTo>
                  <a:cubicBezTo>
                    <a:pt x="202" y="40"/>
                    <a:pt x="205" y="41"/>
                    <a:pt x="210" y="41"/>
                  </a:cubicBezTo>
                  <a:cubicBezTo>
                    <a:pt x="210" y="41"/>
                    <a:pt x="210" y="41"/>
                    <a:pt x="210" y="41"/>
                  </a:cubicBezTo>
                  <a:cubicBezTo>
                    <a:pt x="215" y="41"/>
                    <a:pt x="218" y="40"/>
                    <a:pt x="218" y="39"/>
                  </a:cubicBezTo>
                  <a:cubicBezTo>
                    <a:pt x="220" y="36"/>
                    <a:pt x="220" y="36"/>
                    <a:pt x="220" y="36"/>
                  </a:cubicBezTo>
                  <a:cubicBezTo>
                    <a:pt x="221" y="36"/>
                    <a:pt x="221" y="36"/>
                    <a:pt x="221" y="36"/>
                  </a:cubicBezTo>
                  <a:cubicBezTo>
                    <a:pt x="227" y="32"/>
                    <a:pt x="235" y="29"/>
                    <a:pt x="242" y="29"/>
                  </a:cubicBezTo>
                  <a:cubicBezTo>
                    <a:pt x="392" y="42"/>
                    <a:pt x="392" y="42"/>
                    <a:pt x="392" y="42"/>
                  </a:cubicBezTo>
                  <a:cubicBezTo>
                    <a:pt x="392" y="42"/>
                    <a:pt x="393" y="42"/>
                    <a:pt x="394" y="42"/>
                  </a:cubicBezTo>
                  <a:cubicBezTo>
                    <a:pt x="398" y="42"/>
                    <a:pt x="402" y="38"/>
                    <a:pt x="402" y="34"/>
                  </a:cubicBezTo>
                  <a:cubicBezTo>
                    <a:pt x="402" y="30"/>
                    <a:pt x="399" y="26"/>
                    <a:pt x="395" y="26"/>
                  </a:cubicBezTo>
                  <a:cubicBezTo>
                    <a:pt x="394" y="26"/>
                    <a:pt x="394" y="26"/>
                    <a:pt x="394" y="26"/>
                  </a:cubicBezTo>
                  <a:cubicBezTo>
                    <a:pt x="246" y="19"/>
                    <a:pt x="246" y="19"/>
                    <a:pt x="246" y="19"/>
                  </a:cubicBezTo>
                  <a:cubicBezTo>
                    <a:pt x="246" y="19"/>
                    <a:pt x="246" y="19"/>
                    <a:pt x="246" y="19"/>
                  </a:cubicBezTo>
                  <a:cubicBezTo>
                    <a:pt x="244" y="19"/>
                    <a:pt x="243" y="20"/>
                    <a:pt x="242" y="20"/>
                  </a:cubicBezTo>
                  <a:cubicBezTo>
                    <a:pt x="239" y="27"/>
                    <a:pt x="234" y="28"/>
                    <a:pt x="231" y="28"/>
                  </a:cubicBezTo>
                  <a:cubicBezTo>
                    <a:pt x="227" y="28"/>
                    <a:pt x="223" y="25"/>
                    <a:pt x="221" y="20"/>
                  </a:cubicBezTo>
                  <a:cubicBezTo>
                    <a:pt x="220" y="19"/>
                    <a:pt x="219" y="19"/>
                    <a:pt x="217" y="19"/>
                  </a:cubicBezTo>
                  <a:cubicBezTo>
                    <a:pt x="203" y="19"/>
                    <a:pt x="203" y="19"/>
                    <a:pt x="203" y="19"/>
                  </a:cubicBezTo>
                  <a:cubicBezTo>
                    <a:pt x="201" y="19"/>
                    <a:pt x="200" y="19"/>
                    <a:pt x="199" y="20"/>
                  </a:cubicBezTo>
                  <a:cubicBezTo>
                    <a:pt x="197" y="25"/>
                    <a:pt x="193" y="28"/>
                    <a:pt x="189" y="28"/>
                  </a:cubicBezTo>
                  <a:cubicBezTo>
                    <a:pt x="186" y="28"/>
                    <a:pt x="181" y="27"/>
                    <a:pt x="178" y="20"/>
                  </a:cubicBezTo>
                  <a:cubicBezTo>
                    <a:pt x="177" y="20"/>
                    <a:pt x="176" y="19"/>
                    <a:pt x="174" y="19"/>
                  </a:cubicBezTo>
                  <a:cubicBezTo>
                    <a:pt x="26" y="26"/>
                    <a:pt x="26" y="26"/>
                    <a:pt x="26" y="26"/>
                  </a:cubicBezTo>
                  <a:cubicBezTo>
                    <a:pt x="26" y="26"/>
                    <a:pt x="26" y="26"/>
                    <a:pt x="26" y="26"/>
                  </a:cubicBezTo>
                  <a:close/>
                </a:path>
              </a:pathLst>
            </a:custGeom>
            <a:grpFill/>
            <a:ln>
              <a:noFill/>
            </a:ln>
          </p:spPr>
          <p:txBody>
            <a:bodyPr/>
            <a:lstStyle/>
            <a:p>
              <a:pPr eaLnBrk="1" fontAlgn="auto" hangingPunct="1">
                <a:defRPr/>
              </a:pPr>
              <a:endParaRPr lang="zh-CN" altLang="en-US" noProof="1"/>
            </a:p>
          </p:txBody>
        </p:sp>
        <p:sp>
          <p:nvSpPr>
            <p:cNvPr id="9" name="Freeform 89">
              <a:extLst>
                <a:ext uri="{FF2B5EF4-FFF2-40B4-BE49-F238E27FC236}">
                  <a16:creationId xmlns:a16="http://schemas.microsoft.com/office/drawing/2014/main" id="{945FC2B2-A85C-4883-B690-0A9A447CBC08}"/>
                </a:ext>
              </a:extLst>
            </p:cNvPr>
            <p:cNvSpPr/>
            <p:nvPr/>
          </p:nvSpPr>
          <p:spPr bwMode="auto">
            <a:xfrm>
              <a:off x="5354638" y="3525838"/>
              <a:ext cx="669925" cy="163513"/>
            </a:xfrm>
            <a:custGeom>
              <a:avLst/>
              <a:gdLst>
                <a:gd name="T0" fmla="*/ 169 w 177"/>
                <a:gd name="T1" fmla="*/ 37 h 43"/>
                <a:gd name="T2" fmla="*/ 168 w 177"/>
                <a:gd name="T3" fmla="*/ 36 h 43"/>
                <a:gd name="T4" fmla="*/ 92 w 177"/>
                <a:gd name="T5" fmla="*/ 1 h 43"/>
                <a:gd name="T6" fmla="*/ 75 w 177"/>
                <a:gd name="T7" fmla="*/ 0 h 43"/>
                <a:gd name="T8" fmla="*/ 18 w 177"/>
                <a:gd name="T9" fmla="*/ 15 h 43"/>
                <a:gd name="T10" fmla="*/ 3 w 177"/>
                <a:gd name="T11" fmla="*/ 29 h 43"/>
                <a:gd name="T12" fmla="*/ 1 w 177"/>
                <a:gd name="T13" fmla="*/ 39 h 43"/>
                <a:gd name="T14" fmla="*/ 9 w 177"/>
                <a:gd name="T15" fmla="*/ 43 h 43"/>
                <a:gd name="T16" fmla="*/ 177 w 177"/>
                <a:gd name="T17" fmla="*/ 43 h 43"/>
                <a:gd name="T18" fmla="*/ 169 w 177"/>
                <a:gd name="T19"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7" h="43">
                  <a:moveTo>
                    <a:pt x="169" y="37"/>
                  </a:moveTo>
                  <a:cubicBezTo>
                    <a:pt x="168" y="36"/>
                    <a:pt x="168" y="36"/>
                    <a:pt x="168" y="36"/>
                  </a:cubicBezTo>
                  <a:cubicBezTo>
                    <a:pt x="141" y="16"/>
                    <a:pt x="115" y="5"/>
                    <a:pt x="92" y="1"/>
                  </a:cubicBezTo>
                  <a:cubicBezTo>
                    <a:pt x="87" y="1"/>
                    <a:pt x="81" y="0"/>
                    <a:pt x="75" y="0"/>
                  </a:cubicBezTo>
                  <a:cubicBezTo>
                    <a:pt x="40" y="0"/>
                    <a:pt x="18" y="15"/>
                    <a:pt x="18" y="15"/>
                  </a:cubicBezTo>
                  <a:cubicBezTo>
                    <a:pt x="16" y="16"/>
                    <a:pt x="6" y="23"/>
                    <a:pt x="3" y="29"/>
                  </a:cubicBezTo>
                  <a:cubicBezTo>
                    <a:pt x="1" y="33"/>
                    <a:pt x="0" y="36"/>
                    <a:pt x="1" y="39"/>
                  </a:cubicBezTo>
                  <a:cubicBezTo>
                    <a:pt x="3" y="42"/>
                    <a:pt x="5" y="43"/>
                    <a:pt x="9" y="43"/>
                  </a:cubicBezTo>
                  <a:cubicBezTo>
                    <a:pt x="177" y="43"/>
                    <a:pt x="177" y="43"/>
                    <a:pt x="177" y="43"/>
                  </a:cubicBezTo>
                  <a:cubicBezTo>
                    <a:pt x="174" y="40"/>
                    <a:pt x="170" y="37"/>
                    <a:pt x="169" y="37"/>
                  </a:cubicBezTo>
                  <a:close/>
                </a:path>
              </a:pathLst>
            </a:custGeom>
            <a:grpFill/>
            <a:ln>
              <a:noFill/>
            </a:ln>
          </p:spPr>
          <p:txBody>
            <a:bodyPr/>
            <a:lstStyle/>
            <a:p>
              <a:pPr eaLnBrk="1" fontAlgn="auto" hangingPunct="1">
                <a:defRPr/>
              </a:pPr>
              <a:endParaRPr lang="zh-CN" altLang="en-US" noProof="1"/>
            </a:p>
          </p:txBody>
        </p:sp>
        <p:sp>
          <p:nvSpPr>
            <p:cNvPr id="10" name="Freeform 90">
              <a:extLst>
                <a:ext uri="{FF2B5EF4-FFF2-40B4-BE49-F238E27FC236}">
                  <a16:creationId xmlns:a16="http://schemas.microsoft.com/office/drawing/2014/main" id="{CB7527B2-929A-4D67-8D7A-7EB196127A49}"/>
                </a:ext>
              </a:extLst>
            </p:cNvPr>
            <p:cNvSpPr/>
            <p:nvPr/>
          </p:nvSpPr>
          <p:spPr bwMode="auto">
            <a:xfrm>
              <a:off x="6175375" y="3063876"/>
              <a:ext cx="654050" cy="571500"/>
            </a:xfrm>
            <a:custGeom>
              <a:avLst/>
              <a:gdLst>
                <a:gd name="T0" fmla="*/ 171 w 173"/>
                <a:gd name="T1" fmla="*/ 114 h 151"/>
                <a:gd name="T2" fmla="*/ 157 w 173"/>
                <a:gd name="T3" fmla="*/ 87 h 151"/>
                <a:gd name="T4" fmla="*/ 157 w 173"/>
                <a:gd name="T5" fmla="*/ 86 h 151"/>
                <a:gd name="T6" fmla="*/ 123 w 173"/>
                <a:gd name="T7" fmla="*/ 21 h 151"/>
                <a:gd name="T8" fmla="*/ 116 w 173"/>
                <a:gd name="T9" fmla="*/ 8 h 151"/>
                <a:gd name="T10" fmla="*/ 115 w 173"/>
                <a:gd name="T11" fmla="*/ 7 h 151"/>
                <a:gd name="T12" fmla="*/ 87 w 173"/>
                <a:gd name="T13" fmla="*/ 0 h 151"/>
                <a:gd name="T14" fmla="*/ 101 w 173"/>
                <a:gd name="T15" fmla="*/ 24 h 151"/>
                <a:gd name="T16" fmla="*/ 103 w 173"/>
                <a:gd name="T17" fmla="*/ 45 h 151"/>
                <a:gd name="T18" fmla="*/ 88 w 173"/>
                <a:gd name="T19" fmla="*/ 59 h 151"/>
                <a:gd name="T20" fmla="*/ 38 w 173"/>
                <a:gd name="T21" fmla="*/ 87 h 151"/>
                <a:gd name="T22" fmla="*/ 1 w 173"/>
                <a:gd name="T23" fmla="*/ 149 h 151"/>
                <a:gd name="T24" fmla="*/ 0 w 173"/>
                <a:gd name="T25" fmla="*/ 151 h 151"/>
                <a:gd name="T26" fmla="*/ 1 w 173"/>
                <a:gd name="T27" fmla="*/ 151 h 151"/>
                <a:gd name="T28" fmla="*/ 9 w 173"/>
                <a:gd name="T29" fmla="*/ 146 h 151"/>
                <a:gd name="T30" fmla="*/ 86 w 173"/>
                <a:gd name="T31" fmla="*/ 112 h 151"/>
                <a:gd name="T32" fmla="*/ 113 w 173"/>
                <a:gd name="T33" fmla="*/ 109 h 151"/>
                <a:gd name="T34" fmla="*/ 165 w 173"/>
                <a:gd name="T35" fmla="*/ 120 h 151"/>
                <a:gd name="T36" fmla="*/ 169 w 173"/>
                <a:gd name="T37" fmla="*/ 121 h 151"/>
                <a:gd name="T38" fmla="*/ 172 w 173"/>
                <a:gd name="T39" fmla="*/ 120 h 151"/>
                <a:gd name="T40" fmla="*/ 171 w 173"/>
                <a:gd name="T41" fmla="*/ 114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3" h="151">
                  <a:moveTo>
                    <a:pt x="171" y="114"/>
                  </a:moveTo>
                  <a:cubicBezTo>
                    <a:pt x="157" y="87"/>
                    <a:pt x="157" y="87"/>
                    <a:pt x="157" y="87"/>
                  </a:cubicBezTo>
                  <a:cubicBezTo>
                    <a:pt x="157" y="86"/>
                    <a:pt x="157" y="86"/>
                    <a:pt x="157" y="86"/>
                  </a:cubicBezTo>
                  <a:cubicBezTo>
                    <a:pt x="123" y="21"/>
                    <a:pt x="123" y="21"/>
                    <a:pt x="123" y="21"/>
                  </a:cubicBezTo>
                  <a:cubicBezTo>
                    <a:pt x="120" y="17"/>
                    <a:pt x="117" y="11"/>
                    <a:pt x="116" y="8"/>
                  </a:cubicBezTo>
                  <a:cubicBezTo>
                    <a:pt x="115" y="7"/>
                    <a:pt x="115" y="7"/>
                    <a:pt x="115" y="7"/>
                  </a:cubicBezTo>
                  <a:cubicBezTo>
                    <a:pt x="115" y="7"/>
                    <a:pt x="101" y="0"/>
                    <a:pt x="87" y="0"/>
                  </a:cubicBezTo>
                  <a:cubicBezTo>
                    <a:pt x="101" y="24"/>
                    <a:pt x="101" y="24"/>
                    <a:pt x="101" y="24"/>
                  </a:cubicBezTo>
                  <a:cubicBezTo>
                    <a:pt x="105" y="31"/>
                    <a:pt x="105" y="38"/>
                    <a:pt x="103" y="45"/>
                  </a:cubicBezTo>
                  <a:cubicBezTo>
                    <a:pt x="100" y="51"/>
                    <a:pt x="95" y="56"/>
                    <a:pt x="88" y="59"/>
                  </a:cubicBezTo>
                  <a:cubicBezTo>
                    <a:pt x="85" y="60"/>
                    <a:pt x="56" y="71"/>
                    <a:pt x="38" y="87"/>
                  </a:cubicBezTo>
                  <a:cubicBezTo>
                    <a:pt x="19" y="105"/>
                    <a:pt x="8" y="123"/>
                    <a:pt x="1" y="149"/>
                  </a:cubicBezTo>
                  <a:cubicBezTo>
                    <a:pt x="0" y="151"/>
                    <a:pt x="0" y="151"/>
                    <a:pt x="0" y="151"/>
                  </a:cubicBezTo>
                  <a:cubicBezTo>
                    <a:pt x="0" y="151"/>
                    <a:pt x="1" y="151"/>
                    <a:pt x="1" y="151"/>
                  </a:cubicBezTo>
                  <a:cubicBezTo>
                    <a:pt x="3" y="149"/>
                    <a:pt x="6" y="147"/>
                    <a:pt x="9" y="146"/>
                  </a:cubicBezTo>
                  <a:cubicBezTo>
                    <a:pt x="9" y="146"/>
                    <a:pt x="42" y="125"/>
                    <a:pt x="86" y="112"/>
                  </a:cubicBezTo>
                  <a:cubicBezTo>
                    <a:pt x="95" y="110"/>
                    <a:pt x="104" y="109"/>
                    <a:pt x="113" y="109"/>
                  </a:cubicBezTo>
                  <a:cubicBezTo>
                    <a:pt x="141" y="109"/>
                    <a:pt x="165" y="120"/>
                    <a:pt x="165" y="120"/>
                  </a:cubicBezTo>
                  <a:cubicBezTo>
                    <a:pt x="167" y="121"/>
                    <a:pt x="168" y="121"/>
                    <a:pt x="169" y="121"/>
                  </a:cubicBezTo>
                  <a:cubicBezTo>
                    <a:pt x="171" y="121"/>
                    <a:pt x="172" y="120"/>
                    <a:pt x="172" y="120"/>
                  </a:cubicBezTo>
                  <a:cubicBezTo>
                    <a:pt x="173" y="118"/>
                    <a:pt x="172" y="116"/>
                    <a:pt x="171" y="114"/>
                  </a:cubicBezTo>
                  <a:close/>
                </a:path>
              </a:pathLst>
            </a:custGeom>
            <a:grpFill/>
            <a:ln>
              <a:noFill/>
            </a:ln>
          </p:spPr>
          <p:txBody>
            <a:bodyPr/>
            <a:lstStyle/>
            <a:p>
              <a:pPr eaLnBrk="1" fontAlgn="auto" hangingPunct="1">
                <a:defRPr/>
              </a:pPr>
              <a:endParaRPr lang="zh-CN" altLang="en-US" noProof="1"/>
            </a:p>
          </p:txBody>
        </p:sp>
      </p:grpSp>
      <p:sp>
        <p:nvSpPr>
          <p:cNvPr id="4102" name="文本框 11">
            <a:extLst>
              <a:ext uri="{FF2B5EF4-FFF2-40B4-BE49-F238E27FC236}">
                <a16:creationId xmlns:a16="http://schemas.microsoft.com/office/drawing/2014/main" id="{99F81CD7-EDA6-4548-912F-8E29F0C5F6BF}"/>
              </a:ext>
            </a:extLst>
          </p:cNvPr>
          <p:cNvSpPr txBox="1">
            <a:spLocks noChangeArrowheads="1"/>
          </p:cNvSpPr>
          <p:nvPr/>
        </p:nvSpPr>
        <p:spPr bwMode="auto">
          <a:xfrm>
            <a:off x="1738313" y="552450"/>
            <a:ext cx="203132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eaLnBrk="1" hangingPunct="1">
              <a:lnSpc>
                <a:spcPct val="100000"/>
              </a:lnSpc>
              <a:spcBef>
                <a:spcPct val="0"/>
              </a:spcBef>
              <a:buFontTx/>
              <a:buNone/>
            </a:pPr>
            <a:r>
              <a:rPr lang="zh-CN" altLang="en-US" sz="3600" dirty="0">
                <a:solidFill>
                  <a:schemeClr val="bg1"/>
                </a:solidFill>
              </a:rPr>
              <a:t>案例分析</a:t>
            </a:r>
          </a:p>
        </p:txBody>
      </p:sp>
      <p:pic>
        <p:nvPicPr>
          <p:cNvPr id="13" name="图片 12">
            <a:extLst>
              <a:ext uri="{FF2B5EF4-FFF2-40B4-BE49-F238E27FC236}">
                <a16:creationId xmlns:a16="http://schemas.microsoft.com/office/drawing/2014/main" id="{2FCC8F97-4B5B-4FDD-BA5C-A147DD55E311}"/>
              </a:ext>
            </a:extLst>
          </p:cNvPr>
          <p:cNvPicPr/>
          <p:nvPr/>
        </p:nvPicPr>
        <p:blipFill>
          <a:blip r:embed="rId2">
            <a:extLst>
              <a:ext uri="{28A0092B-C50C-407E-A947-70E740481C1C}">
                <a14:useLocalDpi xmlns:a14="http://schemas.microsoft.com/office/drawing/2010/main" val="0"/>
              </a:ext>
            </a:extLst>
          </a:blip>
          <a:stretch>
            <a:fillRect/>
          </a:stretch>
        </p:blipFill>
        <p:spPr>
          <a:xfrm>
            <a:off x="904656" y="1695376"/>
            <a:ext cx="5729964" cy="4090073"/>
          </a:xfrm>
          <a:prstGeom prst="rect">
            <a:avLst/>
          </a:prstGeom>
        </p:spPr>
      </p:pic>
      <p:sp>
        <p:nvSpPr>
          <p:cNvPr id="15" name="文本框 14">
            <a:extLst>
              <a:ext uri="{FF2B5EF4-FFF2-40B4-BE49-F238E27FC236}">
                <a16:creationId xmlns:a16="http://schemas.microsoft.com/office/drawing/2014/main" id="{70957F85-C3E5-4894-A5F7-4287B0CA611E}"/>
              </a:ext>
            </a:extLst>
          </p:cNvPr>
          <p:cNvSpPr txBox="1"/>
          <p:nvPr/>
        </p:nvSpPr>
        <p:spPr>
          <a:xfrm>
            <a:off x="2245638" y="5936218"/>
            <a:ext cx="3048000" cy="369332"/>
          </a:xfrm>
          <a:prstGeom prst="rect">
            <a:avLst/>
          </a:prstGeom>
          <a:noFill/>
        </p:spPr>
        <p:txBody>
          <a:bodyPr wrap="square">
            <a:spAutoFit/>
          </a:bodyPr>
          <a:lstStyle/>
          <a:p>
            <a:r>
              <a:rPr lang="en-US" altLang="zh-CN" sz="1800" dirty="0">
                <a:effectLst/>
                <a:latin typeface="微软雅黑" panose="020B0503020204020204" pitchFamily="34" charset="-122"/>
              </a:rPr>
              <a:t>2013</a:t>
            </a:r>
            <a:r>
              <a:rPr lang="zh-CN" altLang="zh-CN" sz="1800" dirty="0">
                <a:effectLst/>
                <a:latin typeface="微软雅黑" panose="020B0503020204020204" pitchFamily="34" charset="-122"/>
                <a:cs typeface="Times New Roman" panose="02020603050405020304" pitchFamily="18" charset="0"/>
              </a:rPr>
              <a:t>年</a:t>
            </a:r>
            <a:r>
              <a:rPr lang="en-US" altLang="zh-CN" sz="1800" dirty="0">
                <a:effectLst/>
                <a:latin typeface="微软雅黑" panose="020B0503020204020204" pitchFamily="34" charset="-122"/>
              </a:rPr>
              <a:t>1</a:t>
            </a:r>
            <a:r>
              <a:rPr lang="zh-CN" altLang="zh-CN" sz="1800" dirty="0">
                <a:effectLst/>
                <a:latin typeface="微软雅黑" panose="020B0503020204020204" pitchFamily="34" charset="-122"/>
                <a:cs typeface="Times New Roman" panose="02020603050405020304" pitchFamily="18" charset="0"/>
              </a:rPr>
              <a:t>月</a:t>
            </a:r>
            <a:r>
              <a:rPr lang="en-US" altLang="zh-CN" sz="1800" dirty="0">
                <a:effectLst/>
                <a:latin typeface="微软雅黑" panose="020B0503020204020204" pitchFamily="34" charset="-122"/>
              </a:rPr>
              <a:t>7</a:t>
            </a:r>
            <a:r>
              <a:rPr lang="zh-CN" altLang="zh-CN" sz="1800" dirty="0">
                <a:effectLst/>
                <a:latin typeface="微软雅黑" panose="020B0503020204020204" pitchFamily="34" charset="-122"/>
                <a:cs typeface="Times New Roman" panose="02020603050405020304" pitchFamily="18" charset="0"/>
              </a:rPr>
              <a:t>日风场地图</a:t>
            </a:r>
            <a:endParaRPr lang="zh-CN" altLang="en-US" dirty="0">
              <a:latin typeface="微软雅黑" panose="020B0503020204020204" pitchFamily="34" charset="-122"/>
            </a:endParaRPr>
          </a:p>
        </p:txBody>
      </p:sp>
      <p:sp>
        <p:nvSpPr>
          <p:cNvPr id="17" name="文本框 16">
            <a:extLst>
              <a:ext uri="{FF2B5EF4-FFF2-40B4-BE49-F238E27FC236}">
                <a16:creationId xmlns:a16="http://schemas.microsoft.com/office/drawing/2014/main" id="{C9870F6E-2147-4C98-9D0A-2F853FE80AD2}"/>
              </a:ext>
            </a:extLst>
          </p:cNvPr>
          <p:cNvSpPr txBox="1"/>
          <p:nvPr/>
        </p:nvSpPr>
        <p:spPr>
          <a:xfrm>
            <a:off x="6840071" y="2032252"/>
            <a:ext cx="4930588" cy="3416320"/>
          </a:xfrm>
          <a:prstGeom prst="rect">
            <a:avLst/>
          </a:prstGeom>
          <a:noFill/>
        </p:spPr>
        <p:txBody>
          <a:bodyPr wrap="square">
            <a:spAutoFit/>
          </a:bodyPr>
          <a:lstStyle/>
          <a:p>
            <a:pPr indent="266700" algn="just">
              <a:spcBef>
                <a:spcPts val="600"/>
              </a:spcBef>
              <a:spcAft>
                <a:spcPts val="600"/>
              </a:spcAft>
            </a:pPr>
            <a:r>
              <a:rPr lang="zh-CN" altLang="zh-CN" sz="2400" kern="100" dirty="0">
                <a:effectLst/>
                <a:latin typeface="微软雅黑" panose="020B0503020204020204" pitchFamily="34" charset="-122"/>
                <a:cs typeface="Times New Roman" panose="02020603050405020304" pitchFamily="18" charset="0"/>
              </a:rPr>
              <a:t>观察分析该日风场地图，可以发现对应地区风向恰好整体呈现从南到北，自东向西的流动方向，还存在局部回流状况。这也造成了污染物呈现从南到北，自东向西的扩散趋势。同时，可以看出该地区风力风速相对较小，这也导致了污染物虽然呈现上述扩散趋势，但只有几个核心区域污染浓度较大</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endPar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9924297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任意多边形 10">
            <a:extLst>
              <a:ext uri="{FF2B5EF4-FFF2-40B4-BE49-F238E27FC236}">
                <a16:creationId xmlns:a16="http://schemas.microsoft.com/office/drawing/2014/main" id="{C617FFB9-5A20-4C30-B12B-E66DCAF7FB2C}"/>
              </a:ext>
            </a:extLst>
          </p:cNvPr>
          <p:cNvSpPr/>
          <p:nvPr/>
        </p:nvSpPr>
        <p:spPr>
          <a:xfrm rot="5400000">
            <a:off x="1882775" y="-1425575"/>
            <a:ext cx="914400" cy="4679950"/>
          </a:xfrm>
          <a:custGeom>
            <a:avLst/>
            <a:gdLst>
              <a:gd name="connsiteX0" fmla="*/ 0 w 990604"/>
              <a:gd name="connsiteY0" fmla="*/ 5956738 h 5956738"/>
              <a:gd name="connsiteX1" fmla="*/ 0 w 990604"/>
              <a:gd name="connsiteY1" fmla="*/ 317938 h 5956738"/>
              <a:gd name="connsiteX2" fmla="*/ 6 w 990604"/>
              <a:gd name="connsiteY2" fmla="*/ 317938 h 5956738"/>
              <a:gd name="connsiteX3" fmla="*/ 495305 w 990604"/>
              <a:gd name="connsiteY3" fmla="*/ 0 h 5956738"/>
              <a:gd name="connsiteX4" fmla="*/ 990604 w 990604"/>
              <a:gd name="connsiteY4" fmla="*/ 317938 h 5956738"/>
              <a:gd name="connsiteX5" fmla="*/ 990601 w 990604"/>
              <a:gd name="connsiteY5" fmla="*/ 317938 h 5956738"/>
              <a:gd name="connsiteX6" fmla="*/ 990601 w 990604"/>
              <a:gd name="connsiteY6" fmla="*/ 5956738 h 5956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0604" h="5956738">
                <a:moveTo>
                  <a:pt x="0" y="5956738"/>
                </a:moveTo>
                <a:lnTo>
                  <a:pt x="0" y="317938"/>
                </a:lnTo>
                <a:lnTo>
                  <a:pt x="6" y="317938"/>
                </a:lnTo>
                <a:lnTo>
                  <a:pt x="495305" y="0"/>
                </a:lnTo>
                <a:lnTo>
                  <a:pt x="990604" y="317938"/>
                </a:lnTo>
                <a:lnTo>
                  <a:pt x="990601" y="317938"/>
                </a:lnTo>
                <a:lnTo>
                  <a:pt x="990601" y="5956738"/>
                </a:lnTo>
                <a:close/>
              </a:path>
            </a:pathLst>
          </a:custGeom>
          <a:solidFill>
            <a:srgbClr val="4B649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sp>
        <p:nvSpPr>
          <p:cNvPr id="2" name="椭圆 1">
            <a:extLst>
              <a:ext uri="{FF2B5EF4-FFF2-40B4-BE49-F238E27FC236}">
                <a16:creationId xmlns:a16="http://schemas.microsoft.com/office/drawing/2014/main" id="{29E0C9E5-ECB7-4FA6-904C-4E7681A89B81}"/>
              </a:ext>
            </a:extLst>
          </p:cNvPr>
          <p:cNvSpPr/>
          <p:nvPr/>
        </p:nvSpPr>
        <p:spPr>
          <a:xfrm>
            <a:off x="323850" y="247650"/>
            <a:ext cx="1333500" cy="1333500"/>
          </a:xfrm>
          <a:prstGeom prst="ellipse">
            <a:avLst/>
          </a:prstGeom>
          <a:solidFill>
            <a:schemeClr val="bg1"/>
          </a:solidFill>
          <a:ln w="38100">
            <a:solidFill>
              <a:srgbClr val="4B649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grpSp>
        <p:nvGrpSpPr>
          <p:cNvPr id="3" name="组合 2">
            <a:extLst>
              <a:ext uri="{FF2B5EF4-FFF2-40B4-BE49-F238E27FC236}">
                <a16:creationId xmlns:a16="http://schemas.microsoft.com/office/drawing/2014/main" id="{934248B9-D327-49AD-9C1B-2D5E64779A22}"/>
              </a:ext>
            </a:extLst>
          </p:cNvPr>
          <p:cNvGrpSpPr/>
          <p:nvPr/>
        </p:nvGrpSpPr>
        <p:grpSpPr>
          <a:xfrm>
            <a:off x="475624" y="571426"/>
            <a:ext cx="1029952" cy="685949"/>
            <a:chOff x="5302250" y="2903538"/>
            <a:chExt cx="1587500" cy="1057276"/>
          </a:xfrm>
          <a:solidFill>
            <a:srgbClr val="4B649F"/>
          </a:solidFill>
        </p:grpSpPr>
        <p:sp>
          <p:nvSpPr>
            <p:cNvPr id="4" name="Freeform 84">
              <a:extLst>
                <a:ext uri="{FF2B5EF4-FFF2-40B4-BE49-F238E27FC236}">
                  <a16:creationId xmlns:a16="http://schemas.microsoft.com/office/drawing/2014/main" id="{9C8853F9-9284-421F-B942-D665B3C9820F}"/>
                </a:ext>
              </a:extLst>
            </p:cNvPr>
            <p:cNvSpPr/>
            <p:nvPr/>
          </p:nvSpPr>
          <p:spPr bwMode="auto">
            <a:xfrm>
              <a:off x="5362575" y="3040063"/>
              <a:ext cx="706438" cy="614363"/>
            </a:xfrm>
            <a:custGeom>
              <a:avLst/>
              <a:gdLst>
                <a:gd name="T0" fmla="*/ 181 w 187"/>
                <a:gd name="T1" fmla="*/ 49 h 162"/>
                <a:gd name="T2" fmla="*/ 187 w 187"/>
                <a:gd name="T3" fmla="*/ 66 h 162"/>
                <a:gd name="T4" fmla="*/ 187 w 187"/>
                <a:gd name="T5" fmla="*/ 162 h 162"/>
                <a:gd name="T6" fmla="*/ 176 w 187"/>
                <a:gd name="T7" fmla="*/ 153 h 162"/>
                <a:gd name="T8" fmla="*/ 92 w 187"/>
                <a:gd name="T9" fmla="*/ 115 h 162"/>
                <a:gd name="T10" fmla="*/ 73 w 187"/>
                <a:gd name="T11" fmla="*/ 114 h 162"/>
                <a:gd name="T12" fmla="*/ 8 w 187"/>
                <a:gd name="T13" fmla="*/ 131 h 162"/>
                <a:gd name="T14" fmla="*/ 1 w 187"/>
                <a:gd name="T15" fmla="*/ 131 h 162"/>
                <a:gd name="T16" fmla="*/ 2 w 187"/>
                <a:gd name="T17" fmla="*/ 126 h 162"/>
                <a:gd name="T18" fmla="*/ 26 w 187"/>
                <a:gd name="T19" fmla="*/ 70 h 162"/>
                <a:gd name="T20" fmla="*/ 48 w 187"/>
                <a:gd name="T21" fmla="*/ 20 h 162"/>
                <a:gd name="T22" fmla="*/ 53 w 187"/>
                <a:gd name="T23" fmla="*/ 13 h 162"/>
                <a:gd name="T24" fmla="*/ 62 w 187"/>
                <a:gd name="T25" fmla="*/ 9 h 162"/>
                <a:gd name="T26" fmla="*/ 130 w 187"/>
                <a:gd name="T27" fmla="*/ 11 h 162"/>
                <a:gd name="T28" fmla="*/ 181 w 187"/>
                <a:gd name="T29" fmla="*/ 49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7" h="162">
                  <a:moveTo>
                    <a:pt x="181" y="49"/>
                  </a:moveTo>
                  <a:cubicBezTo>
                    <a:pt x="184" y="54"/>
                    <a:pt x="187" y="60"/>
                    <a:pt x="187" y="66"/>
                  </a:cubicBezTo>
                  <a:cubicBezTo>
                    <a:pt x="187" y="162"/>
                    <a:pt x="187" y="162"/>
                    <a:pt x="187" y="162"/>
                  </a:cubicBezTo>
                  <a:cubicBezTo>
                    <a:pt x="187" y="162"/>
                    <a:pt x="178" y="154"/>
                    <a:pt x="176" y="153"/>
                  </a:cubicBezTo>
                  <a:cubicBezTo>
                    <a:pt x="168" y="148"/>
                    <a:pt x="133" y="120"/>
                    <a:pt x="92" y="115"/>
                  </a:cubicBezTo>
                  <a:cubicBezTo>
                    <a:pt x="86" y="114"/>
                    <a:pt x="79" y="114"/>
                    <a:pt x="73" y="114"/>
                  </a:cubicBezTo>
                  <a:cubicBezTo>
                    <a:pt x="32" y="114"/>
                    <a:pt x="8" y="131"/>
                    <a:pt x="8" y="131"/>
                  </a:cubicBezTo>
                  <a:cubicBezTo>
                    <a:pt x="5" y="133"/>
                    <a:pt x="2" y="133"/>
                    <a:pt x="1" y="131"/>
                  </a:cubicBezTo>
                  <a:cubicBezTo>
                    <a:pt x="0" y="130"/>
                    <a:pt x="1" y="128"/>
                    <a:pt x="2" y="126"/>
                  </a:cubicBezTo>
                  <a:cubicBezTo>
                    <a:pt x="26" y="70"/>
                    <a:pt x="26" y="70"/>
                    <a:pt x="26" y="70"/>
                  </a:cubicBezTo>
                  <a:cubicBezTo>
                    <a:pt x="48" y="20"/>
                    <a:pt x="48" y="20"/>
                    <a:pt x="48" y="20"/>
                  </a:cubicBezTo>
                  <a:cubicBezTo>
                    <a:pt x="49" y="18"/>
                    <a:pt x="51" y="15"/>
                    <a:pt x="53" y="13"/>
                  </a:cubicBezTo>
                  <a:cubicBezTo>
                    <a:pt x="55" y="11"/>
                    <a:pt x="59" y="10"/>
                    <a:pt x="62" y="9"/>
                  </a:cubicBezTo>
                  <a:cubicBezTo>
                    <a:pt x="65" y="9"/>
                    <a:pt x="98" y="0"/>
                    <a:pt x="130" y="11"/>
                  </a:cubicBezTo>
                  <a:cubicBezTo>
                    <a:pt x="163" y="22"/>
                    <a:pt x="179" y="45"/>
                    <a:pt x="181" y="49"/>
                  </a:cubicBezTo>
                  <a:close/>
                </a:path>
              </a:pathLst>
            </a:custGeom>
            <a:grpFill/>
            <a:ln>
              <a:noFill/>
            </a:ln>
          </p:spPr>
          <p:txBody>
            <a:bodyPr/>
            <a:lstStyle/>
            <a:p>
              <a:pPr eaLnBrk="1" fontAlgn="auto" hangingPunct="1">
                <a:defRPr/>
              </a:pPr>
              <a:endParaRPr lang="zh-CN" altLang="en-US" noProof="1"/>
            </a:p>
          </p:txBody>
        </p:sp>
        <p:sp>
          <p:nvSpPr>
            <p:cNvPr id="5" name="Freeform 85">
              <a:extLst>
                <a:ext uri="{FF2B5EF4-FFF2-40B4-BE49-F238E27FC236}">
                  <a16:creationId xmlns:a16="http://schemas.microsoft.com/office/drawing/2014/main" id="{DB97B227-0B03-44F8-9C4B-168C9F3DAC61}"/>
                </a:ext>
              </a:extLst>
            </p:cNvPr>
            <p:cNvSpPr/>
            <p:nvPr/>
          </p:nvSpPr>
          <p:spPr bwMode="auto">
            <a:xfrm>
              <a:off x="6115050" y="2903538"/>
              <a:ext cx="400050" cy="747713"/>
            </a:xfrm>
            <a:custGeom>
              <a:avLst/>
              <a:gdLst>
                <a:gd name="T0" fmla="*/ 44 w 106"/>
                <a:gd name="T1" fmla="*/ 119 h 197"/>
                <a:gd name="T2" fmla="*/ 3 w 106"/>
                <a:gd name="T3" fmla="*/ 187 h 197"/>
                <a:gd name="T4" fmla="*/ 0 w 106"/>
                <a:gd name="T5" fmla="*/ 197 h 197"/>
                <a:gd name="T6" fmla="*/ 0 w 106"/>
                <a:gd name="T7" fmla="*/ 83 h 197"/>
                <a:gd name="T8" fmla="*/ 1 w 106"/>
                <a:gd name="T9" fmla="*/ 64 h 197"/>
                <a:gd name="T10" fmla="*/ 16 w 106"/>
                <a:gd name="T11" fmla="*/ 29 h 197"/>
                <a:gd name="T12" fmla="*/ 49 w 106"/>
                <a:gd name="T13" fmla="*/ 1 h 197"/>
                <a:gd name="T14" fmla="*/ 54 w 106"/>
                <a:gd name="T15" fmla="*/ 0 h 197"/>
                <a:gd name="T16" fmla="*/ 64 w 106"/>
                <a:gd name="T17" fmla="*/ 6 h 197"/>
                <a:gd name="T18" fmla="*/ 85 w 106"/>
                <a:gd name="T19" fmla="*/ 42 h 197"/>
                <a:gd name="T20" fmla="*/ 86 w 106"/>
                <a:gd name="T21" fmla="*/ 42 h 197"/>
                <a:gd name="T22" fmla="*/ 104 w 106"/>
                <a:gd name="T23" fmla="*/ 74 h 197"/>
                <a:gd name="T24" fmla="*/ 105 w 106"/>
                <a:gd name="T25" fmla="*/ 82 h 197"/>
                <a:gd name="T26" fmla="*/ 99 w 106"/>
                <a:gd name="T27" fmla="*/ 87 h 197"/>
                <a:gd name="T28" fmla="*/ 44 w 106"/>
                <a:gd name="T29" fmla="*/ 119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6" h="197">
                  <a:moveTo>
                    <a:pt x="44" y="119"/>
                  </a:moveTo>
                  <a:cubicBezTo>
                    <a:pt x="25" y="137"/>
                    <a:pt x="12" y="156"/>
                    <a:pt x="3" y="187"/>
                  </a:cubicBezTo>
                  <a:cubicBezTo>
                    <a:pt x="0" y="197"/>
                    <a:pt x="0" y="197"/>
                    <a:pt x="0" y="197"/>
                  </a:cubicBezTo>
                  <a:cubicBezTo>
                    <a:pt x="0" y="83"/>
                    <a:pt x="0" y="83"/>
                    <a:pt x="0" y="83"/>
                  </a:cubicBezTo>
                  <a:cubicBezTo>
                    <a:pt x="0" y="77"/>
                    <a:pt x="0" y="69"/>
                    <a:pt x="1" y="64"/>
                  </a:cubicBezTo>
                  <a:cubicBezTo>
                    <a:pt x="1" y="63"/>
                    <a:pt x="3" y="47"/>
                    <a:pt x="16" y="29"/>
                  </a:cubicBezTo>
                  <a:cubicBezTo>
                    <a:pt x="30" y="11"/>
                    <a:pt x="48" y="1"/>
                    <a:pt x="49" y="1"/>
                  </a:cubicBezTo>
                  <a:cubicBezTo>
                    <a:pt x="51" y="0"/>
                    <a:pt x="52" y="0"/>
                    <a:pt x="54" y="0"/>
                  </a:cubicBezTo>
                  <a:cubicBezTo>
                    <a:pt x="58" y="0"/>
                    <a:pt x="62" y="2"/>
                    <a:pt x="64" y="6"/>
                  </a:cubicBezTo>
                  <a:cubicBezTo>
                    <a:pt x="85" y="42"/>
                    <a:pt x="85" y="42"/>
                    <a:pt x="85" y="42"/>
                  </a:cubicBezTo>
                  <a:cubicBezTo>
                    <a:pt x="86" y="42"/>
                    <a:pt x="86" y="42"/>
                    <a:pt x="86" y="42"/>
                  </a:cubicBezTo>
                  <a:cubicBezTo>
                    <a:pt x="104" y="74"/>
                    <a:pt x="104" y="74"/>
                    <a:pt x="104" y="74"/>
                  </a:cubicBezTo>
                  <a:cubicBezTo>
                    <a:pt x="106" y="76"/>
                    <a:pt x="106" y="79"/>
                    <a:pt x="105" y="82"/>
                  </a:cubicBezTo>
                  <a:cubicBezTo>
                    <a:pt x="104" y="84"/>
                    <a:pt x="102" y="86"/>
                    <a:pt x="99" y="87"/>
                  </a:cubicBezTo>
                  <a:cubicBezTo>
                    <a:pt x="99" y="87"/>
                    <a:pt x="66" y="99"/>
                    <a:pt x="44" y="119"/>
                  </a:cubicBezTo>
                  <a:close/>
                </a:path>
              </a:pathLst>
            </a:custGeom>
            <a:grpFill/>
            <a:ln>
              <a:noFill/>
            </a:ln>
          </p:spPr>
          <p:txBody>
            <a:bodyPr/>
            <a:lstStyle/>
            <a:p>
              <a:pPr eaLnBrk="1" fontAlgn="auto" hangingPunct="1">
                <a:defRPr/>
              </a:pPr>
              <a:endParaRPr lang="zh-CN" altLang="en-US" noProof="1"/>
            </a:p>
          </p:txBody>
        </p:sp>
        <p:sp>
          <p:nvSpPr>
            <p:cNvPr id="6" name="Freeform 86">
              <a:extLst>
                <a:ext uri="{FF2B5EF4-FFF2-40B4-BE49-F238E27FC236}">
                  <a16:creationId xmlns:a16="http://schemas.microsoft.com/office/drawing/2014/main" id="{5BD112DC-42CD-403E-AB85-CD1434FA25DB}"/>
                </a:ext>
              </a:extLst>
            </p:cNvPr>
            <p:cNvSpPr/>
            <p:nvPr/>
          </p:nvSpPr>
          <p:spPr bwMode="auto">
            <a:xfrm>
              <a:off x="6194425" y="3529013"/>
              <a:ext cx="642938" cy="160338"/>
            </a:xfrm>
            <a:custGeom>
              <a:avLst/>
              <a:gdLst>
                <a:gd name="T0" fmla="*/ 155 w 170"/>
                <a:gd name="T1" fmla="*/ 11 h 42"/>
                <a:gd name="T2" fmla="*/ 154 w 170"/>
                <a:gd name="T3" fmla="*/ 10 h 42"/>
                <a:gd name="T4" fmla="*/ 153 w 170"/>
                <a:gd name="T5" fmla="*/ 10 h 42"/>
                <a:gd name="T6" fmla="*/ 108 w 170"/>
                <a:gd name="T7" fmla="*/ 0 h 42"/>
                <a:gd name="T8" fmla="*/ 85 w 170"/>
                <a:gd name="T9" fmla="*/ 3 h 42"/>
                <a:gd name="T10" fmla="*/ 11 w 170"/>
                <a:gd name="T11" fmla="*/ 35 h 42"/>
                <a:gd name="T12" fmla="*/ 11 w 170"/>
                <a:gd name="T13" fmla="*/ 36 h 42"/>
                <a:gd name="T14" fmla="*/ 7 w 170"/>
                <a:gd name="T15" fmla="*/ 38 h 42"/>
                <a:gd name="T16" fmla="*/ 3 w 170"/>
                <a:gd name="T17" fmla="*/ 40 h 42"/>
                <a:gd name="T18" fmla="*/ 1 w 170"/>
                <a:gd name="T19" fmla="*/ 42 h 42"/>
                <a:gd name="T20" fmla="*/ 0 w 170"/>
                <a:gd name="T21" fmla="*/ 42 h 42"/>
                <a:gd name="T22" fmla="*/ 161 w 170"/>
                <a:gd name="T23" fmla="*/ 42 h 42"/>
                <a:gd name="T24" fmla="*/ 169 w 170"/>
                <a:gd name="T25" fmla="*/ 38 h 42"/>
                <a:gd name="T26" fmla="*/ 167 w 170"/>
                <a:gd name="T27" fmla="*/ 28 h 42"/>
                <a:gd name="T28" fmla="*/ 155 w 170"/>
                <a:gd name="T29" fmla="*/ 1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0" h="42">
                  <a:moveTo>
                    <a:pt x="155" y="11"/>
                  </a:moveTo>
                  <a:cubicBezTo>
                    <a:pt x="155" y="11"/>
                    <a:pt x="154" y="10"/>
                    <a:pt x="154" y="10"/>
                  </a:cubicBezTo>
                  <a:cubicBezTo>
                    <a:pt x="153" y="10"/>
                    <a:pt x="153" y="10"/>
                    <a:pt x="153" y="10"/>
                  </a:cubicBezTo>
                  <a:cubicBezTo>
                    <a:pt x="152" y="9"/>
                    <a:pt x="132" y="0"/>
                    <a:pt x="108" y="0"/>
                  </a:cubicBezTo>
                  <a:cubicBezTo>
                    <a:pt x="100" y="0"/>
                    <a:pt x="92" y="1"/>
                    <a:pt x="85" y="3"/>
                  </a:cubicBezTo>
                  <a:cubicBezTo>
                    <a:pt x="46" y="15"/>
                    <a:pt x="15" y="33"/>
                    <a:pt x="11" y="35"/>
                  </a:cubicBezTo>
                  <a:cubicBezTo>
                    <a:pt x="11" y="36"/>
                    <a:pt x="11" y="36"/>
                    <a:pt x="11" y="36"/>
                  </a:cubicBezTo>
                  <a:cubicBezTo>
                    <a:pt x="10" y="36"/>
                    <a:pt x="9" y="37"/>
                    <a:pt x="7" y="38"/>
                  </a:cubicBezTo>
                  <a:cubicBezTo>
                    <a:pt x="6" y="39"/>
                    <a:pt x="4" y="40"/>
                    <a:pt x="3" y="40"/>
                  </a:cubicBezTo>
                  <a:cubicBezTo>
                    <a:pt x="2" y="41"/>
                    <a:pt x="2" y="41"/>
                    <a:pt x="1" y="42"/>
                  </a:cubicBezTo>
                  <a:cubicBezTo>
                    <a:pt x="0" y="42"/>
                    <a:pt x="0" y="42"/>
                    <a:pt x="0" y="42"/>
                  </a:cubicBezTo>
                  <a:cubicBezTo>
                    <a:pt x="161" y="42"/>
                    <a:pt x="161" y="42"/>
                    <a:pt x="161" y="42"/>
                  </a:cubicBezTo>
                  <a:cubicBezTo>
                    <a:pt x="165" y="42"/>
                    <a:pt x="167" y="41"/>
                    <a:pt x="169" y="38"/>
                  </a:cubicBezTo>
                  <a:cubicBezTo>
                    <a:pt x="170" y="35"/>
                    <a:pt x="169" y="32"/>
                    <a:pt x="167" y="28"/>
                  </a:cubicBezTo>
                  <a:cubicBezTo>
                    <a:pt x="167" y="28"/>
                    <a:pt x="162" y="20"/>
                    <a:pt x="155" y="11"/>
                  </a:cubicBezTo>
                  <a:close/>
                </a:path>
              </a:pathLst>
            </a:custGeom>
            <a:grpFill/>
            <a:ln>
              <a:noFill/>
            </a:ln>
          </p:spPr>
          <p:txBody>
            <a:bodyPr/>
            <a:lstStyle/>
            <a:p>
              <a:pPr eaLnBrk="1" fontAlgn="auto" hangingPunct="1">
                <a:defRPr/>
              </a:pPr>
              <a:endParaRPr lang="zh-CN" altLang="en-US" noProof="1"/>
            </a:p>
          </p:txBody>
        </p:sp>
        <p:sp>
          <p:nvSpPr>
            <p:cNvPr id="7" name="Freeform 87">
              <a:extLst>
                <a:ext uri="{FF2B5EF4-FFF2-40B4-BE49-F238E27FC236}">
                  <a16:creationId xmlns:a16="http://schemas.microsoft.com/office/drawing/2014/main" id="{9C13A1AD-AEDB-4C01-B0D3-FB6AFFC3AEAF}"/>
                </a:ext>
              </a:extLst>
            </p:cNvPr>
            <p:cNvSpPr/>
            <p:nvPr/>
          </p:nvSpPr>
          <p:spPr bwMode="auto">
            <a:xfrm>
              <a:off x="5335588" y="3771901"/>
              <a:ext cx="1520825" cy="155575"/>
            </a:xfrm>
            <a:custGeom>
              <a:avLst/>
              <a:gdLst>
                <a:gd name="T0" fmla="*/ 402 w 402"/>
                <a:gd name="T1" fmla="*/ 24 h 41"/>
                <a:gd name="T2" fmla="*/ 385 w 402"/>
                <a:gd name="T3" fmla="*/ 41 h 41"/>
                <a:gd name="T4" fmla="*/ 382 w 402"/>
                <a:gd name="T5" fmla="*/ 41 h 41"/>
                <a:gd name="T6" fmla="*/ 232 w 402"/>
                <a:gd name="T7" fmla="*/ 28 h 41"/>
                <a:gd name="T8" fmla="*/ 217 w 402"/>
                <a:gd name="T9" fmla="*/ 34 h 41"/>
                <a:gd name="T10" fmla="*/ 216 w 402"/>
                <a:gd name="T11" fmla="*/ 35 h 41"/>
                <a:gd name="T12" fmla="*/ 201 w 402"/>
                <a:gd name="T13" fmla="*/ 40 h 41"/>
                <a:gd name="T14" fmla="*/ 201 w 402"/>
                <a:gd name="T15" fmla="*/ 40 h 41"/>
                <a:gd name="T16" fmla="*/ 186 w 402"/>
                <a:gd name="T17" fmla="*/ 35 h 41"/>
                <a:gd name="T18" fmla="*/ 185 w 402"/>
                <a:gd name="T19" fmla="*/ 34 h 41"/>
                <a:gd name="T20" fmla="*/ 170 w 402"/>
                <a:gd name="T21" fmla="*/ 28 h 41"/>
                <a:gd name="T22" fmla="*/ 20 w 402"/>
                <a:gd name="T23" fmla="*/ 41 h 41"/>
                <a:gd name="T24" fmla="*/ 17 w 402"/>
                <a:gd name="T25" fmla="*/ 41 h 41"/>
                <a:gd name="T26" fmla="*/ 0 w 402"/>
                <a:gd name="T27" fmla="*/ 24 h 41"/>
                <a:gd name="T28" fmla="*/ 16 w 402"/>
                <a:gd name="T29" fmla="*/ 7 h 41"/>
                <a:gd name="T30" fmla="*/ 17 w 402"/>
                <a:gd name="T31" fmla="*/ 7 h 41"/>
                <a:gd name="T32" fmla="*/ 164 w 402"/>
                <a:gd name="T33" fmla="*/ 0 h 41"/>
                <a:gd name="T34" fmla="*/ 177 w 402"/>
                <a:gd name="T35" fmla="*/ 6 h 41"/>
                <a:gd name="T36" fmla="*/ 182 w 402"/>
                <a:gd name="T37" fmla="*/ 6 h 41"/>
                <a:gd name="T38" fmla="*/ 194 w 402"/>
                <a:gd name="T39" fmla="*/ 0 h 41"/>
                <a:gd name="T40" fmla="*/ 208 w 402"/>
                <a:gd name="T41" fmla="*/ 0 h 41"/>
                <a:gd name="T42" fmla="*/ 220 w 402"/>
                <a:gd name="T43" fmla="*/ 6 h 41"/>
                <a:gd name="T44" fmla="*/ 225 w 402"/>
                <a:gd name="T45" fmla="*/ 6 h 41"/>
                <a:gd name="T46" fmla="*/ 238 w 402"/>
                <a:gd name="T47" fmla="*/ 0 h 41"/>
                <a:gd name="T48" fmla="*/ 385 w 402"/>
                <a:gd name="T49" fmla="*/ 7 h 41"/>
                <a:gd name="T50" fmla="*/ 386 w 402"/>
                <a:gd name="T51" fmla="*/ 7 h 41"/>
                <a:gd name="T52" fmla="*/ 402 w 402"/>
                <a:gd name="T53" fmla="*/ 24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02" h="41">
                  <a:moveTo>
                    <a:pt x="402" y="24"/>
                  </a:moveTo>
                  <a:cubicBezTo>
                    <a:pt x="402" y="33"/>
                    <a:pt x="394" y="41"/>
                    <a:pt x="385" y="41"/>
                  </a:cubicBezTo>
                  <a:cubicBezTo>
                    <a:pt x="384" y="41"/>
                    <a:pt x="383" y="41"/>
                    <a:pt x="382" y="41"/>
                  </a:cubicBezTo>
                  <a:cubicBezTo>
                    <a:pt x="232" y="28"/>
                    <a:pt x="232" y="28"/>
                    <a:pt x="232" y="28"/>
                  </a:cubicBezTo>
                  <a:cubicBezTo>
                    <a:pt x="227" y="28"/>
                    <a:pt x="220" y="31"/>
                    <a:pt x="217" y="34"/>
                  </a:cubicBezTo>
                  <a:cubicBezTo>
                    <a:pt x="217" y="34"/>
                    <a:pt x="217" y="34"/>
                    <a:pt x="216" y="35"/>
                  </a:cubicBezTo>
                  <a:cubicBezTo>
                    <a:pt x="214" y="38"/>
                    <a:pt x="208" y="40"/>
                    <a:pt x="201" y="40"/>
                  </a:cubicBezTo>
                  <a:cubicBezTo>
                    <a:pt x="201" y="40"/>
                    <a:pt x="201" y="40"/>
                    <a:pt x="201" y="40"/>
                  </a:cubicBezTo>
                  <a:cubicBezTo>
                    <a:pt x="194" y="40"/>
                    <a:pt x="188" y="38"/>
                    <a:pt x="186" y="35"/>
                  </a:cubicBezTo>
                  <a:cubicBezTo>
                    <a:pt x="185" y="34"/>
                    <a:pt x="185" y="34"/>
                    <a:pt x="185" y="34"/>
                  </a:cubicBezTo>
                  <a:cubicBezTo>
                    <a:pt x="182" y="31"/>
                    <a:pt x="175" y="28"/>
                    <a:pt x="170" y="28"/>
                  </a:cubicBezTo>
                  <a:cubicBezTo>
                    <a:pt x="20" y="41"/>
                    <a:pt x="20" y="41"/>
                    <a:pt x="20" y="41"/>
                  </a:cubicBezTo>
                  <a:cubicBezTo>
                    <a:pt x="19" y="41"/>
                    <a:pt x="18" y="41"/>
                    <a:pt x="17" y="41"/>
                  </a:cubicBezTo>
                  <a:cubicBezTo>
                    <a:pt x="8" y="41"/>
                    <a:pt x="0" y="33"/>
                    <a:pt x="0" y="24"/>
                  </a:cubicBezTo>
                  <a:cubicBezTo>
                    <a:pt x="0" y="15"/>
                    <a:pt x="7" y="8"/>
                    <a:pt x="16" y="7"/>
                  </a:cubicBezTo>
                  <a:cubicBezTo>
                    <a:pt x="16" y="7"/>
                    <a:pt x="16" y="7"/>
                    <a:pt x="17" y="7"/>
                  </a:cubicBezTo>
                  <a:cubicBezTo>
                    <a:pt x="164" y="0"/>
                    <a:pt x="164" y="0"/>
                    <a:pt x="164" y="0"/>
                  </a:cubicBezTo>
                  <a:cubicBezTo>
                    <a:pt x="169" y="0"/>
                    <a:pt x="175" y="2"/>
                    <a:pt x="177" y="6"/>
                  </a:cubicBezTo>
                  <a:cubicBezTo>
                    <a:pt x="178" y="10"/>
                    <a:pt x="181" y="10"/>
                    <a:pt x="182" y="6"/>
                  </a:cubicBezTo>
                  <a:cubicBezTo>
                    <a:pt x="183" y="2"/>
                    <a:pt x="189" y="0"/>
                    <a:pt x="194" y="0"/>
                  </a:cubicBezTo>
                  <a:cubicBezTo>
                    <a:pt x="208" y="0"/>
                    <a:pt x="208" y="0"/>
                    <a:pt x="208" y="0"/>
                  </a:cubicBezTo>
                  <a:cubicBezTo>
                    <a:pt x="213" y="0"/>
                    <a:pt x="219" y="2"/>
                    <a:pt x="220" y="6"/>
                  </a:cubicBezTo>
                  <a:cubicBezTo>
                    <a:pt x="221" y="10"/>
                    <a:pt x="224" y="10"/>
                    <a:pt x="225" y="6"/>
                  </a:cubicBezTo>
                  <a:cubicBezTo>
                    <a:pt x="227" y="2"/>
                    <a:pt x="233" y="0"/>
                    <a:pt x="238" y="0"/>
                  </a:cubicBezTo>
                  <a:cubicBezTo>
                    <a:pt x="385" y="7"/>
                    <a:pt x="385" y="7"/>
                    <a:pt x="385" y="7"/>
                  </a:cubicBezTo>
                  <a:cubicBezTo>
                    <a:pt x="386" y="7"/>
                    <a:pt x="386" y="7"/>
                    <a:pt x="386" y="7"/>
                  </a:cubicBezTo>
                  <a:cubicBezTo>
                    <a:pt x="395" y="8"/>
                    <a:pt x="402" y="15"/>
                    <a:pt x="402" y="24"/>
                  </a:cubicBezTo>
                  <a:close/>
                </a:path>
              </a:pathLst>
            </a:custGeom>
            <a:grpFill/>
            <a:ln>
              <a:noFill/>
            </a:ln>
          </p:spPr>
          <p:txBody>
            <a:bodyPr/>
            <a:lstStyle/>
            <a:p>
              <a:pPr eaLnBrk="1" fontAlgn="auto" hangingPunct="1">
                <a:defRPr/>
              </a:pPr>
              <a:endParaRPr lang="zh-CN" altLang="en-US" noProof="1"/>
            </a:p>
          </p:txBody>
        </p:sp>
        <p:sp>
          <p:nvSpPr>
            <p:cNvPr id="8" name="Freeform 88">
              <a:extLst>
                <a:ext uri="{FF2B5EF4-FFF2-40B4-BE49-F238E27FC236}">
                  <a16:creationId xmlns:a16="http://schemas.microsoft.com/office/drawing/2014/main" id="{321CEF27-99F0-483B-B629-6D4B0FA41764}"/>
                </a:ext>
              </a:extLst>
            </p:cNvPr>
            <p:cNvSpPr>
              <a:spLocks noEditPoints="1"/>
            </p:cNvSpPr>
            <p:nvPr/>
          </p:nvSpPr>
          <p:spPr bwMode="auto">
            <a:xfrm>
              <a:off x="5302250" y="3733801"/>
              <a:ext cx="1587500" cy="227013"/>
            </a:xfrm>
            <a:custGeom>
              <a:avLst/>
              <a:gdLst>
                <a:gd name="T0" fmla="*/ 394 w 420"/>
                <a:gd name="T1" fmla="*/ 60 h 60"/>
                <a:gd name="T2" fmla="*/ 394 w 420"/>
                <a:gd name="T3" fmla="*/ 60 h 60"/>
                <a:gd name="T4" fmla="*/ 391 w 420"/>
                <a:gd name="T5" fmla="*/ 60 h 60"/>
                <a:gd name="T6" fmla="*/ 390 w 420"/>
                <a:gd name="T7" fmla="*/ 60 h 60"/>
                <a:gd name="T8" fmla="*/ 240 w 420"/>
                <a:gd name="T9" fmla="*/ 47 h 60"/>
                <a:gd name="T10" fmla="*/ 240 w 420"/>
                <a:gd name="T11" fmla="*/ 47 h 60"/>
                <a:gd name="T12" fmla="*/ 235 w 420"/>
                <a:gd name="T13" fmla="*/ 49 h 60"/>
                <a:gd name="T14" fmla="*/ 235 w 420"/>
                <a:gd name="T15" fmla="*/ 52 h 60"/>
                <a:gd name="T16" fmla="*/ 230 w 420"/>
                <a:gd name="T17" fmla="*/ 53 h 60"/>
                <a:gd name="T18" fmla="*/ 210 w 420"/>
                <a:gd name="T19" fmla="*/ 59 h 60"/>
                <a:gd name="T20" fmla="*/ 210 w 420"/>
                <a:gd name="T21" fmla="*/ 59 h 60"/>
                <a:gd name="T22" fmla="*/ 190 w 420"/>
                <a:gd name="T23" fmla="*/ 53 h 60"/>
                <a:gd name="T24" fmla="*/ 186 w 420"/>
                <a:gd name="T25" fmla="*/ 52 h 60"/>
                <a:gd name="T26" fmla="*/ 185 w 420"/>
                <a:gd name="T27" fmla="*/ 49 h 60"/>
                <a:gd name="T28" fmla="*/ 180 w 420"/>
                <a:gd name="T29" fmla="*/ 47 h 60"/>
                <a:gd name="T30" fmla="*/ 29 w 420"/>
                <a:gd name="T31" fmla="*/ 60 h 60"/>
                <a:gd name="T32" fmla="*/ 26 w 420"/>
                <a:gd name="T33" fmla="*/ 60 h 60"/>
                <a:gd name="T34" fmla="*/ 0 w 420"/>
                <a:gd name="T35" fmla="*/ 34 h 60"/>
                <a:gd name="T36" fmla="*/ 25 w 420"/>
                <a:gd name="T37" fmla="*/ 8 h 60"/>
                <a:gd name="T38" fmla="*/ 25 w 420"/>
                <a:gd name="T39" fmla="*/ 8 h 60"/>
                <a:gd name="T40" fmla="*/ 173 w 420"/>
                <a:gd name="T41" fmla="*/ 1 h 60"/>
                <a:gd name="T42" fmla="*/ 188 w 420"/>
                <a:gd name="T43" fmla="*/ 5 h 60"/>
                <a:gd name="T44" fmla="*/ 203 w 420"/>
                <a:gd name="T45" fmla="*/ 0 h 60"/>
                <a:gd name="T46" fmla="*/ 217 w 420"/>
                <a:gd name="T47" fmla="*/ 0 h 60"/>
                <a:gd name="T48" fmla="*/ 232 w 420"/>
                <a:gd name="T49" fmla="*/ 5 h 60"/>
                <a:gd name="T50" fmla="*/ 247 w 420"/>
                <a:gd name="T51" fmla="*/ 1 h 60"/>
                <a:gd name="T52" fmla="*/ 395 w 420"/>
                <a:gd name="T53" fmla="*/ 8 h 60"/>
                <a:gd name="T54" fmla="*/ 420 w 420"/>
                <a:gd name="T55" fmla="*/ 34 h 60"/>
                <a:gd name="T56" fmla="*/ 394 w 420"/>
                <a:gd name="T57" fmla="*/ 60 h 60"/>
                <a:gd name="T58" fmla="*/ 26 w 420"/>
                <a:gd name="T59" fmla="*/ 26 h 60"/>
                <a:gd name="T60" fmla="*/ 18 w 420"/>
                <a:gd name="T61" fmla="*/ 34 h 60"/>
                <a:gd name="T62" fmla="*/ 26 w 420"/>
                <a:gd name="T63" fmla="*/ 42 h 60"/>
                <a:gd name="T64" fmla="*/ 26 w 420"/>
                <a:gd name="T65" fmla="*/ 42 h 60"/>
                <a:gd name="T66" fmla="*/ 28 w 420"/>
                <a:gd name="T67" fmla="*/ 42 h 60"/>
                <a:gd name="T68" fmla="*/ 178 w 420"/>
                <a:gd name="T69" fmla="*/ 29 h 60"/>
                <a:gd name="T70" fmla="*/ 180 w 420"/>
                <a:gd name="T71" fmla="*/ 29 h 60"/>
                <a:gd name="T72" fmla="*/ 199 w 420"/>
                <a:gd name="T73" fmla="*/ 36 h 60"/>
                <a:gd name="T74" fmla="*/ 200 w 420"/>
                <a:gd name="T75" fmla="*/ 36 h 60"/>
                <a:gd name="T76" fmla="*/ 202 w 420"/>
                <a:gd name="T77" fmla="*/ 39 h 60"/>
                <a:gd name="T78" fmla="*/ 210 w 420"/>
                <a:gd name="T79" fmla="*/ 41 h 60"/>
                <a:gd name="T80" fmla="*/ 210 w 420"/>
                <a:gd name="T81" fmla="*/ 41 h 60"/>
                <a:gd name="T82" fmla="*/ 218 w 420"/>
                <a:gd name="T83" fmla="*/ 39 h 60"/>
                <a:gd name="T84" fmla="*/ 220 w 420"/>
                <a:gd name="T85" fmla="*/ 36 h 60"/>
                <a:gd name="T86" fmla="*/ 221 w 420"/>
                <a:gd name="T87" fmla="*/ 36 h 60"/>
                <a:gd name="T88" fmla="*/ 242 w 420"/>
                <a:gd name="T89" fmla="*/ 29 h 60"/>
                <a:gd name="T90" fmla="*/ 392 w 420"/>
                <a:gd name="T91" fmla="*/ 42 h 60"/>
                <a:gd name="T92" fmla="*/ 394 w 420"/>
                <a:gd name="T93" fmla="*/ 42 h 60"/>
                <a:gd name="T94" fmla="*/ 402 w 420"/>
                <a:gd name="T95" fmla="*/ 34 h 60"/>
                <a:gd name="T96" fmla="*/ 395 w 420"/>
                <a:gd name="T97" fmla="*/ 26 h 60"/>
                <a:gd name="T98" fmla="*/ 394 w 420"/>
                <a:gd name="T99" fmla="*/ 26 h 60"/>
                <a:gd name="T100" fmla="*/ 246 w 420"/>
                <a:gd name="T101" fmla="*/ 19 h 60"/>
                <a:gd name="T102" fmla="*/ 246 w 420"/>
                <a:gd name="T103" fmla="*/ 19 h 60"/>
                <a:gd name="T104" fmla="*/ 242 w 420"/>
                <a:gd name="T105" fmla="*/ 20 h 60"/>
                <a:gd name="T106" fmla="*/ 231 w 420"/>
                <a:gd name="T107" fmla="*/ 28 h 60"/>
                <a:gd name="T108" fmla="*/ 221 w 420"/>
                <a:gd name="T109" fmla="*/ 20 h 60"/>
                <a:gd name="T110" fmla="*/ 217 w 420"/>
                <a:gd name="T111" fmla="*/ 19 h 60"/>
                <a:gd name="T112" fmla="*/ 203 w 420"/>
                <a:gd name="T113" fmla="*/ 19 h 60"/>
                <a:gd name="T114" fmla="*/ 199 w 420"/>
                <a:gd name="T115" fmla="*/ 20 h 60"/>
                <a:gd name="T116" fmla="*/ 189 w 420"/>
                <a:gd name="T117" fmla="*/ 28 h 60"/>
                <a:gd name="T118" fmla="*/ 178 w 420"/>
                <a:gd name="T119" fmla="*/ 20 h 60"/>
                <a:gd name="T120" fmla="*/ 174 w 420"/>
                <a:gd name="T121" fmla="*/ 19 h 60"/>
                <a:gd name="T122" fmla="*/ 26 w 420"/>
                <a:gd name="T123" fmla="*/ 26 h 60"/>
                <a:gd name="T124" fmla="*/ 26 w 420"/>
                <a:gd name="T125" fmla="*/ 2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20" h="60">
                  <a:moveTo>
                    <a:pt x="394" y="60"/>
                  </a:moveTo>
                  <a:cubicBezTo>
                    <a:pt x="394" y="60"/>
                    <a:pt x="394" y="60"/>
                    <a:pt x="394" y="60"/>
                  </a:cubicBezTo>
                  <a:cubicBezTo>
                    <a:pt x="393" y="60"/>
                    <a:pt x="392" y="60"/>
                    <a:pt x="391" y="60"/>
                  </a:cubicBezTo>
                  <a:cubicBezTo>
                    <a:pt x="390" y="60"/>
                    <a:pt x="390" y="60"/>
                    <a:pt x="390" y="60"/>
                  </a:cubicBezTo>
                  <a:cubicBezTo>
                    <a:pt x="240" y="47"/>
                    <a:pt x="240" y="47"/>
                    <a:pt x="240" y="47"/>
                  </a:cubicBezTo>
                  <a:cubicBezTo>
                    <a:pt x="240" y="47"/>
                    <a:pt x="240" y="47"/>
                    <a:pt x="240" y="47"/>
                  </a:cubicBezTo>
                  <a:cubicBezTo>
                    <a:pt x="238" y="47"/>
                    <a:pt x="236" y="48"/>
                    <a:pt x="235" y="49"/>
                  </a:cubicBezTo>
                  <a:cubicBezTo>
                    <a:pt x="235" y="52"/>
                    <a:pt x="235" y="52"/>
                    <a:pt x="235" y="52"/>
                  </a:cubicBezTo>
                  <a:cubicBezTo>
                    <a:pt x="230" y="53"/>
                    <a:pt x="230" y="53"/>
                    <a:pt x="230" y="53"/>
                  </a:cubicBezTo>
                  <a:cubicBezTo>
                    <a:pt x="225" y="57"/>
                    <a:pt x="218" y="59"/>
                    <a:pt x="210" y="59"/>
                  </a:cubicBezTo>
                  <a:cubicBezTo>
                    <a:pt x="210" y="59"/>
                    <a:pt x="210" y="59"/>
                    <a:pt x="210" y="59"/>
                  </a:cubicBezTo>
                  <a:cubicBezTo>
                    <a:pt x="202" y="59"/>
                    <a:pt x="195" y="57"/>
                    <a:pt x="190" y="53"/>
                  </a:cubicBezTo>
                  <a:cubicBezTo>
                    <a:pt x="186" y="52"/>
                    <a:pt x="186" y="52"/>
                    <a:pt x="186" y="52"/>
                  </a:cubicBezTo>
                  <a:cubicBezTo>
                    <a:pt x="185" y="49"/>
                    <a:pt x="185" y="49"/>
                    <a:pt x="185" y="49"/>
                  </a:cubicBezTo>
                  <a:cubicBezTo>
                    <a:pt x="184" y="48"/>
                    <a:pt x="182" y="47"/>
                    <a:pt x="180" y="47"/>
                  </a:cubicBezTo>
                  <a:cubicBezTo>
                    <a:pt x="29" y="60"/>
                    <a:pt x="29" y="60"/>
                    <a:pt x="29" y="60"/>
                  </a:cubicBezTo>
                  <a:cubicBezTo>
                    <a:pt x="28" y="60"/>
                    <a:pt x="27" y="60"/>
                    <a:pt x="26" y="60"/>
                  </a:cubicBezTo>
                  <a:cubicBezTo>
                    <a:pt x="12" y="60"/>
                    <a:pt x="0" y="48"/>
                    <a:pt x="0" y="34"/>
                  </a:cubicBezTo>
                  <a:cubicBezTo>
                    <a:pt x="0" y="20"/>
                    <a:pt x="11" y="9"/>
                    <a:pt x="25" y="8"/>
                  </a:cubicBezTo>
                  <a:cubicBezTo>
                    <a:pt x="25" y="8"/>
                    <a:pt x="25" y="8"/>
                    <a:pt x="25" y="8"/>
                  </a:cubicBezTo>
                  <a:cubicBezTo>
                    <a:pt x="173" y="1"/>
                    <a:pt x="173" y="1"/>
                    <a:pt x="173" y="1"/>
                  </a:cubicBezTo>
                  <a:cubicBezTo>
                    <a:pt x="178" y="1"/>
                    <a:pt x="184" y="2"/>
                    <a:pt x="188" y="5"/>
                  </a:cubicBezTo>
                  <a:cubicBezTo>
                    <a:pt x="192" y="2"/>
                    <a:pt x="197" y="0"/>
                    <a:pt x="203" y="0"/>
                  </a:cubicBezTo>
                  <a:cubicBezTo>
                    <a:pt x="217" y="0"/>
                    <a:pt x="217" y="0"/>
                    <a:pt x="217" y="0"/>
                  </a:cubicBezTo>
                  <a:cubicBezTo>
                    <a:pt x="223" y="0"/>
                    <a:pt x="228" y="2"/>
                    <a:pt x="232" y="5"/>
                  </a:cubicBezTo>
                  <a:cubicBezTo>
                    <a:pt x="236" y="2"/>
                    <a:pt x="242" y="1"/>
                    <a:pt x="247" y="1"/>
                  </a:cubicBezTo>
                  <a:cubicBezTo>
                    <a:pt x="395" y="8"/>
                    <a:pt x="395" y="8"/>
                    <a:pt x="395" y="8"/>
                  </a:cubicBezTo>
                  <a:cubicBezTo>
                    <a:pt x="409" y="9"/>
                    <a:pt x="420" y="20"/>
                    <a:pt x="420" y="34"/>
                  </a:cubicBezTo>
                  <a:cubicBezTo>
                    <a:pt x="420" y="48"/>
                    <a:pt x="408" y="60"/>
                    <a:pt x="394" y="60"/>
                  </a:cubicBezTo>
                  <a:close/>
                  <a:moveTo>
                    <a:pt x="26" y="26"/>
                  </a:moveTo>
                  <a:cubicBezTo>
                    <a:pt x="21" y="26"/>
                    <a:pt x="18" y="30"/>
                    <a:pt x="18" y="34"/>
                  </a:cubicBezTo>
                  <a:cubicBezTo>
                    <a:pt x="18" y="38"/>
                    <a:pt x="22" y="42"/>
                    <a:pt x="26" y="42"/>
                  </a:cubicBezTo>
                  <a:cubicBezTo>
                    <a:pt x="26" y="42"/>
                    <a:pt x="26" y="42"/>
                    <a:pt x="26" y="42"/>
                  </a:cubicBezTo>
                  <a:cubicBezTo>
                    <a:pt x="27" y="42"/>
                    <a:pt x="28" y="42"/>
                    <a:pt x="28" y="42"/>
                  </a:cubicBezTo>
                  <a:cubicBezTo>
                    <a:pt x="178" y="29"/>
                    <a:pt x="178" y="29"/>
                    <a:pt x="178" y="29"/>
                  </a:cubicBezTo>
                  <a:cubicBezTo>
                    <a:pt x="179" y="29"/>
                    <a:pt x="179" y="29"/>
                    <a:pt x="180" y="29"/>
                  </a:cubicBezTo>
                  <a:cubicBezTo>
                    <a:pt x="187" y="29"/>
                    <a:pt x="194" y="32"/>
                    <a:pt x="199" y="36"/>
                  </a:cubicBezTo>
                  <a:cubicBezTo>
                    <a:pt x="200" y="36"/>
                    <a:pt x="200" y="36"/>
                    <a:pt x="200" y="36"/>
                  </a:cubicBezTo>
                  <a:cubicBezTo>
                    <a:pt x="202" y="39"/>
                    <a:pt x="202" y="39"/>
                    <a:pt x="202" y="39"/>
                  </a:cubicBezTo>
                  <a:cubicBezTo>
                    <a:pt x="202" y="40"/>
                    <a:pt x="205" y="41"/>
                    <a:pt x="210" y="41"/>
                  </a:cubicBezTo>
                  <a:cubicBezTo>
                    <a:pt x="210" y="41"/>
                    <a:pt x="210" y="41"/>
                    <a:pt x="210" y="41"/>
                  </a:cubicBezTo>
                  <a:cubicBezTo>
                    <a:pt x="215" y="41"/>
                    <a:pt x="218" y="40"/>
                    <a:pt x="218" y="39"/>
                  </a:cubicBezTo>
                  <a:cubicBezTo>
                    <a:pt x="220" y="36"/>
                    <a:pt x="220" y="36"/>
                    <a:pt x="220" y="36"/>
                  </a:cubicBezTo>
                  <a:cubicBezTo>
                    <a:pt x="221" y="36"/>
                    <a:pt x="221" y="36"/>
                    <a:pt x="221" y="36"/>
                  </a:cubicBezTo>
                  <a:cubicBezTo>
                    <a:pt x="227" y="32"/>
                    <a:pt x="235" y="29"/>
                    <a:pt x="242" y="29"/>
                  </a:cubicBezTo>
                  <a:cubicBezTo>
                    <a:pt x="392" y="42"/>
                    <a:pt x="392" y="42"/>
                    <a:pt x="392" y="42"/>
                  </a:cubicBezTo>
                  <a:cubicBezTo>
                    <a:pt x="392" y="42"/>
                    <a:pt x="393" y="42"/>
                    <a:pt x="394" y="42"/>
                  </a:cubicBezTo>
                  <a:cubicBezTo>
                    <a:pt x="398" y="42"/>
                    <a:pt x="402" y="38"/>
                    <a:pt x="402" y="34"/>
                  </a:cubicBezTo>
                  <a:cubicBezTo>
                    <a:pt x="402" y="30"/>
                    <a:pt x="399" y="26"/>
                    <a:pt x="395" y="26"/>
                  </a:cubicBezTo>
                  <a:cubicBezTo>
                    <a:pt x="394" y="26"/>
                    <a:pt x="394" y="26"/>
                    <a:pt x="394" y="26"/>
                  </a:cubicBezTo>
                  <a:cubicBezTo>
                    <a:pt x="246" y="19"/>
                    <a:pt x="246" y="19"/>
                    <a:pt x="246" y="19"/>
                  </a:cubicBezTo>
                  <a:cubicBezTo>
                    <a:pt x="246" y="19"/>
                    <a:pt x="246" y="19"/>
                    <a:pt x="246" y="19"/>
                  </a:cubicBezTo>
                  <a:cubicBezTo>
                    <a:pt x="244" y="19"/>
                    <a:pt x="243" y="20"/>
                    <a:pt x="242" y="20"/>
                  </a:cubicBezTo>
                  <a:cubicBezTo>
                    <a:pt x="239" y="27"/>
                    <a:pt x="234" y="28"/>
                    <a:pt x="231" y="28"/>
                  </a:cubicBezTo>
                  <a:cubicBezTo>
                    <a:pt x="227" y="28"/>
                    <a:pt x="223" y="25"/>
                    <a:pt x="221" y="20"/>
                  </a:cubicBezTo>
                  <a:cubicBezTo>
                    <a:pt x="220" y="19"/>
                    <a:pt x="219" y="19"/>
                    <a:pt x="217" y="19"/>
                  </a:cubicBezTo>
                  <a:cubicBezTo>
                    <a:pt x="203" y="19"/>
                    <a:pt x="203" y="19"/>
                    <a:pt x="203" y="19"/>
                  </a:cubicBezTo>
                  <a:cubicBezTo>
                    <a:pt x="201" y="19"/>
                    <a:pt x="200" y="19"/>
                    <a:pt x="199" y="20"/>
                  </a:cubicBezTo>
                  <a:cubicBezTo>
                    <a:pt x="197" y="25"/>
                    <a:pt x="193" y="28"/>
                    <a:pt x="189" y="28"/>
                  </a:cubicBezTo>
                  <a:cubicBezTo>
                    <a:pt x="186" y="28"/>
                    <a:pt x="181" y="27"/>
                    <a:pt x="178" y="20"/>
                  </a:cubicBezTo>
                  <a:cubicBezTo>
                    <a:pt x="177" y="20"/>
                    <a:pt x="176" y="19"/>
                    <a:pt x="174" y="19"/>
                  </a:cubicBezTo>
                  <a:cubicBezTo>
                    <a:pt x="26" y="26"/>
                    <a:pt x="26" y="26"/>
                    <a:pt x="26" y="26"/>
                  </a:cubicBezTo>
                  <a:cubicBezTo>
                    <a:pt x="26" y="26"/>
                    <a:pt x="26" y="26"/>
                    <a:pt x="26" y="26"/>
                  </a:cubicBezTo>
                  <a:close/>
                </a:path>
              </a:pathLst>
            </a:custGeom>
            <a:grpFill/>
            <a:ln>
              <a:noFill/>
            </a:ln>
          </p:spPr>
          <p:txBody>
            <a:bodyPr/>
            <a:lstStyle/>
            <a:p>
              <a:pPr eaLnBrk="1" fontAlgn="auto" hangingPunct="1">
                <a:defRPr/>
              </a:pPr>
              <a:endParaRPr lang="zh-CN" altLang="en-US" noProof="1"/>
            </a:p>
          </p:txBody>
        </p:sp>
        <p:sp>
          <p:nvSpPr>
            <p:cNvPr id="9" name="Freeform 89">
              <a:extLst>
                <a:ext uri="{FF2B5EF4-FFF2-40B4-BE49-F238E27FC236}">
                  <a16:creationId xmlns:a16="http://schemas.microsoft.com/office/drawing/2014/main" id="{945FC2B2-A85C-4883-B690-0A9A447CBC08}"/>
                </a:ext>
              </a:extLst>
            </p:cNvPr>
            <p:cNvSpPr/>
            <p:nvPr/>
          </p:nvSpPr>
          <p:spPr bwMode="auto">
            <a:xfrm>
              <a:off x="5354638" y="3525838"/>
              <a:ext cx="669925" cy="163513"/>
            </a:xfrm>
            <a:custGeom>
              <a:avLst/>
              <a:gdLst>
                <a:gd name="T0" fmla="*/ 169 w 177"/>
                <a:gd name="T1" fmla="*/ 37 h 43"/>
                <a:gd name="T2" fmla="*/ 168 w 177"/>
                <a:gd name="T3" fmla="*/ 36 h 43"/>
                <a:gd name="T4" fmla="*/ 92 w 177"/>
                <a:gd name="T5" fmla="*/ 1 h 43"/>
                <a:gd name="T6" fmla="*/ 75 w 177"/>
                <a:gd name="T7" fmla="*/ 0 h 43"/>
                <a:gd name="T8" fmla="*/ 18 w 177"/>
                <a:gd name="T9" fmla="*/ 15 h 43"/>
                <a:gd name="T10" fmla="*/ 3 w 177"/>
                <a:gd name="T11" fmla="*/ 29 h 43"/>
                <a:gd name="T12" fmla="*/ 1 w 177"/>
                <a:gd name="T13" fmla="*/ 39 h 43"/>
                <a:gd name="T14" fmla="*/ 9 w 177"/>
                <a:gd name="T15" fmla="*/ 43 h 43"/>
                <a:gd name="T16" fmla="*/ 177 w 177"/>
                <a:gd name="T17" fmla="*/ 43 h 43"/>
                <a:gd name="T18" fmla="*/ 169 w 177"/>
                <a:gd name="T19"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7" h="43">
                  <a:moveTo>
                    <a:pt x="169" y="37"/>
                  </a:moveTo>
                  <a:cubicBezTo>
                    <a:pt x="168" y="36"/>
                    <a:pt x="168" y="36"/>
                    <a:pt x="168" y="36"/>
                  </a:cubicBezTo>
                  <a:cubicBezTo>
                    <a:pt x="141" y="16"/>
                    <a:pt x="115" y="5"/>
                    <a:pt x="92" y="1"/>
                  </a:cubicBezTo>
                  <a:cubicBezTo>
                    <a:pt x="87" y="1"/>
                    <a:pt x="81" y="0"/>
                    <a:pt x="75" y="0"/>
                  </a:cubicBezTo>
                  <a:cubicBezTo>
                    <a:pt x="40" y="0"/>
                    <a:pt x="18" y="15"/>
                    <a:pt x="18" y="15"/>
                  </a:cubicBezTo>
                  <a:cubicBezTo>
                    <a:pt x="16" y="16"/>
                    <a:pt x="6" y="23"/>
                    <a:pt x="3" y="29"/>
                  </a:cubicBezTo>
                  <a:cubicBezTo>
                    <a:pt x="1" y="33"/>
                    <a:pt x="0" y="36"/>
                    <a:pt x="1" y="39"/>
                  </a:cubicBezTo>
                  <a:cubicBezTo>
                    <a:pt x="3" y="42"/>
                    <a:pt x="5" y="43"/>
                    <a:pt x="9" y="43"/>
                  </a:cubicBezTo>
                  <a:cubicBezTo>
                    <a:pt x="177" y="43"/>
                    <a:pt x="177" y="43"/>
                    <a:pt x="177" y="43"/>
                  </a:cubicBezTo>
                  <a:cubicBezTo>
                    <a:pt x="174" y="40"/>
                    <a:pt x="170" y="37"/>
                    <a:pt x="169" y="37"/>
                  </a:cubicBezTo>
                  <a:close/>
                </a:path>
              </a:pathLst>
            </a:custGeom>
            <a:grpFill/>
            <a:ln>
              <a:noFill/>
            </a:ln>
          </p:spPr>
          <p:txBody>
            <a:bodyPr/>
            <a:lstStyle/>
            <a:p>
              <a:pPr eaLnBrk="1" fontAlgn="auto" hangingPunct="1">
                <a:defRPr/>
              </a:pPr>
              <a:endParaRPr lang="zh-CN" altLang="en-US" noProof="1"/>
            </a:p>
          </p:txBody>
        </p:sp>
        <p:sp>
          <p:nvSpPr>
            <p:cNvPr id="10" name="Freeform 90">
              <a:extLst>
                <a:ext uri="{FF2B5EF4-FFF2-40B4-BE49-F238E27FC236}">
                  <a16:creationId xmlns:a16="http://schemas.microsoft.com/office/drawing/2014/main" id="{CB7527B2-929A-4D67-8D7A-7EB196127A49}"/>
                </a:ext>
              </a:extLst>
            </p:cNvPr>
            <p:cNvSpPr/>
            <p:nvPr/>
          </p:nvSpPr>
          <p:spPr bwMode="auto">
            <a:xfrm>
              <a:off x="6175375" y="3063876"/>
              <a:ext cx="654050" cy="571500"/>
            </a:xfrm>
            <a:custGeom>
              <a:avLst/>
              <a:gdLst>
                <a:gd name="T0" fmla="*/ 171 w 173"/>
                <a:gd name="T1" fmla="*/ 114 h 151"/>
                <a:gd name="T2" fmla="*/ 157 w 173"/>
                <a:gd name="T3" fmla="*/ 87 h 151"/>
                <a:gd name="T4" fmla="*/ 157 w 173"/>
                <a:gd name="T5" fmla="*/ 86 h 151"/>
                <a:gd name="T6" fmla="*/ 123 w 173"/>
                <a:gd name="T7" fmla="*/ 21 h 151"/>
                <a:gd name="T8" fmla="*/ 116 w 173"/>
                <a:gd name="T9" fmla="*/ 8 h 151"/>
                <a:gd name="T10" fmla="*/ 115 w 173"/>
                <a:gd name="T11" fmla="*/ 7 h 151"/>
                <a:gd name="T12" fmla="*/ 87 w 173"/>
                <a:gd name="T13" fmla="*/ 0 h 151"/>
                <a:gd name="T14" fmla="*/ 101 w 173"/>
                <a:gd name="T15" fmla="*/ 24 h 151"/>
                <a:gd name="T16" fmla="*/ 103 w 173"/>
                <a:gd name="T17" fmla="*/ 45 h 151"/>
                <a:gd name="T18" fmla="*/ 88 w 173"/>
                <a:gd name="T19" fmla="*/ 59 h 151"/>
                <a:gd name="T20" fmla="*/ 38 w 173"/>
                <a:gd name="T21" fmla="*/ 87 h 151"/>
                <a:gd name="T22" fmla="*/ 1 w 173"/>
                <a:gd name="T23" fmla="*/ 149 h 151"/>
                <a:gd name="T24" fmla="*/ 0 w 173"/>
                <a:gd name="T25" fmla="*/ 151 h 151"/>
                <a:gd name="T26" fmla="*/ 1 w 173"/>
                <a:gd name="T27" fmla="*/ 151 h 151"/>
                <a:gd name="T28" fmla="*/ 9 w 173"/>
                <a:gd name="T29" fmla="*/ 146 h 151"/>
                <a:gd name="T30" fmla="*/ 86 w 173"/>
                <a:gd name="T31" fmla="*/ 112 h 151"/>
                <a:gd name="T32" fmla="*/ 113 w 173"/>
                <a:gd name="T33" fmla="*/ 109 h 151"/>
                <a:gd name="T34" fmla="*/ 165 w 173"/>
                <a:gd name="T35" fmla="*/ 120 h 151"/>
                <a:gd name="T36" fmla="*/ 169 w 173"/>
                <a:gd name="T37" fmla="*/ 121 h 151"/>
                <a:gd name="T38" fmla="*/ 172 w 173"/>
                <a:gd name="T39" fmla="*/ 120 h 151"/>
                <a:gd name="T40" fmla="*/ 171 w 173"/>
                <a:gd name="T41" fmla="*/ 114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3" h="151">
                  <a:moveTo>
                    <a:pt x="171" y="114"/>
                  </a:moveTo>
                  <a:cubicBezTo>
                    <a:pt x="157" y="87"/>
                    <a:pt x="157" y="87"/>
                    <a:pt x="157" y="87"/>
                  </a:cubicBezTo>
                  <a:cubicBezTo>
                    <a:pt x="157" y="86"/>
                    <a:pt x="157" y="86"/>
                    <a:pt x="157" y="86"/>
                  </a:cubicBezTo>
                  <a:cubicBezTo>
                    <a:pt x="123" y="21"/>
                    <a:pt x="123" y="21"/>
                    <a:pt x="123" y="21"/>
                  </a:cubicBezTo>
                  <a:cubicBezTo>
                    <a:pt x="120" y="17"/>
                    <a:pt x="117" y="11"/>
                    <a:pt x="116" y="8"/>
                  </a:cubicBezTo>
                  <a:cubicBezTo>
                    <a:pt x="115" y="7"/>
                    <a:pt x="115" y="7"/>
                    <a:pt x="115" y="7"/>
                  </a:cubicBezTo>
                  <a:cubicBezTo>
                    <a:pt x="115" y="7"/>
                    <a:pt x="101" y="0"/>
                    <a:pt x="87" y="0"/>
                  </a:cubicBezTo>
                  <a:cubicBezTo>
                    <a:pt x="101" y="24"/>
                    <a:pt x="101" y="24"/>
                    <a:pt x="101" y="24"/>
                  </a:cubicBezTo>
                  <a:cubicBezTo>
                    <a:pt x="105" y="31"/>
                    <a:pt x="105" y="38"/>
                    <a:pt x="103" y="45"/>
                  </a:cubicBezTo>
                  <a:cubicBezTo>
                    <a:pt x="100" y="51"/>
                    <a:pt x="95" y="56"/>
                    <a:pt x="88" y="59"/>
                  </a:cubicBezTo>
                  <a:cubicBezTo>
                    <a:pt x="85" y="60"/>
                    <a:pt x="56" y="71"/>
                    <a:pt x="38" y="87"/>
                  </a:cubicBezTo>
                  <a:cubicBezTo>
                    <a:pt x="19" y="105"/>
                    <a:pt x="8" y="123"/>
                    <a:pt x="1" y="149"/>
                  </a:cubicBezTo>
                  <a:cubicBezTo>
                    <a:pt x="0" y="151"/>
                    <a:pt x="0" y="151"/>
                    <a:pt x="0" y="151"/>
                  </a:cubicBezTo>
                  <a:cubicBezTo>
                    <a:pt x="0" y="151"/>
                    <a:pt x="1" y="151"/>
                    <a:pt x="1" y="151"/>
                  </a:cubicBezTo>
                  <a:cubicBezTo>
                    <a:pt x="3" y="149"/>
                    <a:pt x="6" y="147"/>
                    <a:pt x="9" y="146"/>
                  </a:cubicBezTo>
                  <a:cubicBezTo>
                    <a:pt x="9" y="146"/>
                    <a:pt x="42" y="125"/>
                    <a:pt x="86" y="112"/>
                  </a:cubicBezTo>
                  <a:cubicBezTo>
                    <a:pt x="95" y="110"/>
                    <a:pt x="104" y="109"/>
                    <a:pt x="113" y="109"/>
                  </a:cubicBezTo>
                  <a:cubicBezTo>
                    <a:pt x="141" y="109"/>
                    <a:pt x="165" y="120"/>
                    <a:pt x="165" y="120"/>
                  </a:cubicBezTo>
                  <a:cubicBezTo>
                    <a:pt x="167" y="121"/>
                    <a:pt x="168" y="121"/>
                    <a:pt x="169" y="121"/>
                  </a:cubicBezTo>
                  <a:cubicBezTo>
                    <a:pt x="171" y="121"/>
                    <a:pt x="172" y="120"/>
                    <a:pt x="172" y="120"/>
                  </a:cubicBezTo>
                  <a:cubicBezTo>
                    <a:pt x="173" y="118"/>
                    <a:pt x="172" y="116"/>
                    <a:pt x="171" y="114"/>
                  </a:cubicBezTo>
                  <a:close/>
                </a:path>
              </a:pathLst>
            </a:custGeom>
            <a:grpFill/>
            <a:ln>
              <a:noFill/>
            </a:ln>
          </p:spPr>
          <p:txBody>
            <a:bodyPr/>
            <a:lstStyle/>
            <a:p>
              <a:pPr eaLnBrk="1" fontAlgn="auto" hangingPunct="1">
                <a:defRPr/>
              </a:pPr>
              <a:endParaRPr lang="zh-CN" altLang="en-US" noProof="1"/>
            </a:p>
          </p:txBody>
        </p:sp>
      </p:grpSp>
      <p:sp>
        <p:nvSpPr>
          <p:cNvPr id="4102" name="文本框 11">
            <a:extLst>
              <a:ext uri="{FF2B5EF4-FFF2-40B4-BE49-F238E27FC236}">
                <a16:creationId xmlns:a16="http://schemas.microsoft.com/office/drawing/2014/main" id="{99F81CD7-EDA6-4548-912F-8E29F0C5F6BF}"/>
              </a:ext>
            </a:extLst>
          </p:cNvPr>
          <p:cNvSpPr txBox="1">
            <a:spLocks noChangeArrowheads="1"/>
          </p:cNvSpPr>
          <p:nvPr/>
        </p:nvSpPr>
        <p:spPr bwMode="auto">
          <a:xfrm>
            <a:off x="1738313" y="552450"/>
            <a:ext cx="203132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eaLnBrk="1" hangingPunct="1">
              <a:lnSpc>
                <a:spcPct val="100000"/>
              </a:lnSpc>
              <a:spcBef>
                <a:spcPct val="0"/>
              </a:spcBef>
              <a:buFontTx/>
              <a:buNone/>
            </a:pPr>
            <a:r>
              <a:rPr lang="zh-CN" altLang="en-US" sz="3600" dirty="0">
                <a:solidFill>
                  <a:schemeClr val="bg1"/>
                </a:solidFill>
              </a:rPr>
              <a:t>案例分析</a:t>
            </a:r>
          </a:p>
        </p:txBody>
      </p:sp>
      <p:sp>
        <p:nvSpPr>
          <p:cNvPr id="15" name="文本框 14">
            <a:extLst>
              <a:ext uri="{FF2B5EF4-FFF2-40B4-BE49-F238E27FC236}">
                <a16:creationId xmlns:a16="http://schemas.microsoft.com/office/drawing/2014/main" id="{FECEA054-5BF7-451F-9BBE-07197A2FB5EF}"/>
              </a:ext>
            </a:extLst>
          </p:cNvPr>
          <p:cNvSpPr txBox="1"/>
          <p:nvPr/>
        </p:nvSpPr>
        <p:spPr>
          <a:xfrm>
            <a:off x="4777936" y="1258754"/>
            <a:ext cx="2124635" cy="644792"/>
          </a:xfrm>
          <a:prstGeom prst="rect">
            <a:avLst/>
          </a:prstGeom>
          <a:noFill/>
        </p:spPr>
        <p:txBody>
          <a:bodyPr wrap="square">
            <a:spAutoFit/>
          </a:bodyPr>
          <a:lstStyle/>
          <a:p>
            <a:pPr algn="just">
              <a:lnSpc>
                <a:spcPct val="173000"/>
              </a:lnSpc>
              <a:spcBef>
                <a:spcPts val="1300"/>
              </a:spcBef>
              <a:spcAft>
                <a:spcPts val="1300"/>
              </a:spcAft>
            </a:pPr>
            <a:r>
              <a:rPr lang="zh-CN" altLang="zh-CN" sz="2400" kern="100" dirty="0">
                <a:effectLst/>
                <a:latin typeface="微软雅黑" panose="020B0503020204020204" pitchFamily="34" charset="-122"/>
                <a:cs typeface="Times New Roman" panose="02020603050405020304" pitchFamily="18" charset="0"/>
              </a:rPr>
              <a:t>特定事件分析</a:t>
            </a:r>
          </a:p>
        </p:txBody>
      </p:sp>
      <p:pic>
        <p:nvPicPr>
          <p:cNvPr id="16" name="图片 15">
            <a:extLst>
              <a:ext uri="{FF2B5EF4-FFF2-40B4-BE49-F238E27FC236}">
                <a16:creationId xmlns:a16="http://schemas.microsoft.com/office/drawing/2014/main" id="{B0F1DE3B-B855-4936-827B-FBB150068A2F}"/>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830694" y="2234040"/>
            <a:ext cx="5901800" cy="3099959"/>
          </a:xfrm>
          <a:prstGeom prst="rect">
            <a:avLst/>
          </a:prstGeom>
        </p:spPr>
      </p:pic>
      <p:sp>
        <p:nvSpPr>
          <p:cNvPr id="18" name="文本框 17">
            <a:extLst>
              <a:ext uri="{FF2B5EF4-FFF2-40B4-BE49-F238E27FC236}">
                <a16:creationId xmlns:a16="http://schemas.microsoft.com/office/drawing/2014/main" id="{28B1F8F4-B8D6-4D14-AF2B-D0310FB99A75}"/>
              </a:ext>
            </a:extLst>
          </p:cNvPr>
          <p:cNvSpPr txBox="1"/>
          <p:nvPr/>
        </p:nvSpPr>
        <p:spPr>
          <a:xfrm>
            <a:off x="1394300" y="5563243"/>
            <a:ext cx="5118847" cy="369332"/>
          </a:xfrm>
          <a:prstGeom prst="rect">
            <a:avLst/>
          </a:prstGeom>
          <a:noFill/>
        </p:spPr>
        <p:txBody>
          <a:bodyPr wrap="square">
            <a:spAutoFit/>
          </a:bodyPr>
          <a:lstStyle/>
          <a:p>
            <a:r>
              <a:rPr lang="en-US" altLang="zh-CN" sz="1800" dirty="0">
                <a:effectLst/>
                <a:latin typeface="+mj-ea"/>
                <a:ea typeface="+mj-ea"/>
              </a:rPr>
              <a:t>2013</a:t>
            </a:r>
            <a:r>
              <a:rPr lang="zh-CN" altLang="zh-CN" sz="1800" dirty="0">
                <a:effectLst/>
                <a:latin typeface="+mj-ea"/>
                <a:ea typeface="+mj-ea"/>
                <a:cs typeface="Times New Roman" panose="02020603050405020304" pitchFamily="18" charset="0"/>
              </a:rPr>
              <a:t>年</a:t>
            </a:r>
            <a:r>
              <a:rPr lang="en-US" altLang="zh-CN" sz="1800" dirty="0">
                <a:effectLst/>
                <a:latin typeface="+mj-ea"/>
                <a:ea typeface="+mj-ea"/>
              </a:rPr>
              <a:t>1</a:t>
            </a:r>
            <a:r>
              <a:rPr lang="zh-CN" altLang="zh-CN" sz="1800" dirty="0">
                <a:effectLst/>
                <a:latin typeface="+mj-ea"/>
                <a:ea typeface="+mj-ea"/>
                <a:cs typeface="Times New Roman" panose="02020603050405020304" pitchFamily="18" charset="0"/>
              </a:rPr>
              <a:t>月</a:t>
            </a:r>
            <a:r>
              <a:rPr lang="en-US" altLang="zh-CN" sz="1800" dirty="0">
                <a:effectLst/>
                <a:latin typeface="+mj-ea"/>
                <a:ea typeface="+mj-ea"/>
              </a:rPr>
              <a:t>14</a:t>
            </a:r>
            <a:r>
              <a:rPr lang="zh-CN" altLang="zh-CN" sz="1800" dirty="0">
                <a:effectLst/>
                <a:latin typeface="+mj-ea"/>
                <a:ea typeface="+mj-ea"/>
                <a:cs typeface="Times New Roman" panose="02020603050405020304" pitchFamily="18" charset="0"/>
              </a:rPr>
              <a:t>日内蒙古与宁夏</a:t>
            </a:r>
            <a:r>
              <a:rPr lang="en-US" altLang="zh-CN" sz="1800" dirty="0">
                <a:effectLst/>
                <a:latin typeface="+mj-ea"/>
                <a:ea typeface="+mj-ea"/>
              </a:rPr>
              <a:t>SO2</a:t>
            </a:r>
            <a:r>
              <a:rPr lang="zh-CN" altLang="zh-CN" sz="1800" dirty="0">
                <a:effectLst/>
                <a:latin typeface="+mj-ea"/>
                <a:ea typeface="+mj-ea"/>
                <a:cs typeface="Times New Roman" panose="02020603050405020304" pitchFamily="18" charset="0"/>
              </a:rPr>
              <a:t>水平异常分析</a:t>
            </a:r>
            <a:endParaRPr lang="zh-CN" altLang="en-US" dirty="0">
              <a:latin typeface="+mj-ea"/>
              <a:ea typeface="+mj-ea"/>
            </a:endParaRPr>
          </a:p>
        </p:txBody>
      </p:sp>
      <p:sp>
        <p:nvSpPr>
          <p:cNvPr id="20" name="文本框 19">
            <a:extLst>
              <a:ext uri="{FF2B5EF4-FFF2-40B4-BE49-F238E27FC236}">
                <a16:creationId xmlns:a16="http://schemas.microsoft.com/office/drawing/2014/main" id="{3717E2BE-D215-48B3-AFAE-EE98821F2DC7}"/>
              </a:ext>
            </a:extLst>
          </p:cNvPr>
          <p:cNvSpPr txBox="1"/>
          <p:nvPr/>
        </p:nvSpPr>
        <p:spPr>
          <a:xfrm>
            <a:off x="7037041" y="2129099"/>
            <a:ext cx="5011523" cy="3693319"/>
          </a:xfrm>
          <a:prstGeom prst="rect">
            <a:avLst/>
          </a:prstGeom>
          <a:noFill/>
        </p:spPr>
        <p:txBody>
          <a:bodyPr wrap="square">
            <a:spAutoFit/>
          </a:bodyPr>
          <a:lstStyle/>
          <a:p>
            <a:pPr indent="266700" algn="just">
              <a:spcBef>
                <a:spcPts val="600"/>
              </a:spcBef>
              <a:spcAft>
                <a:spcPts val="600"/>
              </a:spcAft>
            </a:pPr>
            <a:r>
              <a:rPr lang="zh-CN" altLang="zh-CN" sz="1800" kern="100" dirty="0">
                <a:effectLst/>
                <a:latin typeface="+mj-ea"/>
                <a:ea typeface="+mj-ea"/>
                <a:cs typeface="Times New Roman" panose="02020603050405020304" pitchFamily="18" charset="0"/>
              </a:rPr>
              <a:t>由</a:t>
            </a:r>
            <a:r>
              <a:rPr lang="en-US" altLang="zh-CN" sz="1800" kern="100" dirty="0">
                <a:effectLst/>
                <a:latin typeface="+mj-ea"/>
                <a:ea typeface="+mj-ea"/>
                <a:cs typeface="Times New Roman" panose="02020603050405020304" pitchFamily="18" charset="0"/>
              </a:rPr>
              <a:t>2013</a:t>
            </a:r>
            <a:r>
              <a:rPr lang="zh-CN" altLang="zh-CN" sz="1800" kern="100" dirty="0">
                <a:effectLst/>
                <a:latin typeface="+mj-ea"/>
                <a:ea typeface="+mj-ea"/>
                <a:cs typeface="Times New Roman" panose="02020603050405020304" pitchFamily="18" charset="0"/>
              </a:rPr>
              <a:t>年</a:t>
            </a:r>
            <a:r>
              <a:rPr lang="en-US" altLang="zh-CN" sz="1800" kern="100" dirty="0">
                <a:effectLst/>
                <a:latin typeface="+mj-ea"/>
                <a:ea typeface="+mj-ea"/>
                <a:cs typeface="Times New Roman" panose="02020603050405020304" pitchFamily="18" charset="0"/>
              </a:rPr>
              <a:t>1</a:t>
            </a:r>
            <a:r>
              <a:rPr lang="zh-CN" altLang="zh-CN" sz="1800" kern="100" dirty="0">
                <a:effectLst/>
                <a:latin typeface="+mj-ea"/>
                <a:ea typeface="+mj-ea"/>
                <a:cs typeface="Times New Roman" panose="02020603050405020304" pitchFamily="18" charset="0"/>
              </a:rPr>
              <a:t>月</a:t>
            </a:r>
            <a:r>
              <a:rPr lang="en-US" altLang="zh-CN" sz="1800" kern="100" dirty="0">
                <a:effectLst/>
                <a:latin typeface="+mj-ea"/>
                <a:ea typeface="+mj-ea"/>
                <a:cs typeface="Times New Roman" panose="02020603050405020304" pitchFamily="18" charset="0"/>
              </a:rPr>
              <a:t>14</a:t>
            </a:r>
            <a:r>
              <a:rPr lang="zh-CN" altLang="zh-CN" sz="1800" kern="100" dirty="0">
                <a:effectLst/>
                <a:latin typeface="+mj-ea"/>
                <a:ea typeface="+mj-ea"/>
                <a:cs typeface="Times New Roman" panose="02020603050405020304" pitchFamily="18" charset="0"/>
              </a:rPr>
              <a:t>日</a:t>
            </a:r>
            <a:r>
              <a:rPr lang="en-US" altLang="zh-CN" sz="1800" kern="100" dirty="0">
                <a:effectLst/>
                <a:latin typeface="+mj-ea"/>
                <a:ea typeface="+mj-ea"/>
                <a:cs typeface="Times New Roman" panose="02020603050405020304" pitchFamily="18" charset="0"/>
              </a:rPr>
              <a:t>SO2</a:t>
            </a:r>
            <a:r>
              <a:rPr lang="zh-CN" altLang="zh-CN" sz="1800" kern="100" dirty="0">
                <a:effectLst/>
                <a:latin typeface="+mj-ea"/>
                <a:ea typeface="+mj-ea"/>
                <a:cs typeface="Times New Roman" panose="02020603050405020304" pitchFamily="18" charset="0"/>
              </a:rPr>
              <a:t>地图发现，内蒙古南边靠近宁夏的区域</a:t>
            </a:r>
            <a:r>
              <a:rPr lang="en-US" altLang="zh-CN" sz="1800" kern="100" dirty="0">
                <a:effectLst/>
                <a:latin typeface="+mj-ea"/>
                <a:ea typeface="+mj-ea"/>
                <a:cs typeface="Times New Roman" panose="02020603050405020304" pitchFamily="18" charset="0"/>
              </a:rPr>
              <a:t>SO2</a:t>
            </a:r>
            <a:r>
              <a:rPr lang="zh-CN" altLang="zh-CN" sz="1800" kern="100" dirty="0">
                <a:effectLst/>
                <a:latin typeface="+mj-ea"/>
                <a:ea typeface="+mj-ea"/>
                <a:cs typeface="Times New Roman" panose="02020603050405020304" pitchFamily="18" charset="0"/>
              </a:rPr>
              <a:t>水平几乎为全国最突出的点。放大地图后发现，相比较于前一天，该地点</a:t>
            </a:r>
            <a:r>
              <a:rPr lang="en-US" altLang="zh-CN" sz="1800" kern="100" dirty="0">
                <a:effectLst/>
                <a:latin typeface="+mj-ea"/>
                <a:ea typeface="+mj-ea"/>
                <a:cs typeface="Times New Roman" panose="02020603050405020304" pitchFamily="18" charset="0"/>
              </a:rPr>
              <a:t>SO2</a:t>
            </a:r>
            <a:r>
              <a:rPr lang="zh-CN" altLang="zh-CN" sz="1800" kern="100" dirty="0">
                <a:effectLst/>
                <a:latin typeface="+mj-ea"/>
                <a:ea typeface="+mj-ea"/>
                <a:cs typeface="Times New Roman" panose="02020603050405020304" pitchFamily="18" charset="0"/>
              </a:rPr>
              <a:t>突然升高，并且宁夏省银川市和石嘴山市的</a:t>
            </a:r>
            <a:r>
              <a:rPr lang="en-US" altLang="zh-CN" sz="1800" kern="100" dirty="0">
                <a:effectLst/>
                <a:latin typeface="+mj-ea"/>
                <a:ea typeface="+mj-ea"/>
                <a:cs typeface="Times New Roman" panose="02020603050405020304" pitchFamily="18" charset="0"/>
              </a:rPr>
              <a:t>SO2</a:t>
            </a:r>
            <a:r>
              <a:rPr lang="zh-CN" altLang="zh-CN" sz="1800" kern="100" dirty="0">
                <a:effectLst/>
                <a:latin typeface="+mj-ea"/>
                <a:ea typeface="+mj-ea"/>
                <a:cs typeface="Times New Roman" panose="02020603050405020304" pitchFamily="18" charset="0"/>
              </a:rPr>
              <a:t>值也突然升高，超过标准线。结合风图，观察出</a:t>
            </a:r>
            <a:r>
              <a:rPr lang="en-US" altLang="zh-CN" sz="1800" kern="100" dirty="0">
                <a:effectLst/>
                <a:latin typeface="+mj-ea"/>
                <a:ea typeface="+mj-ea"/>
                <a:cs typeface="Times New Roman" panose="02020603050405020304" pitchFamily="18" charset="0"/>
              </a:rPr>
              <a:t>SO2</a:t>
            </a:r>
            <a:r>
              <a:rPr lang="zh-CN" altLang="zh-CN" sz="1800" kern="100" dirty="0">
                <a:effectLst/>
                <a:latin typeface="+mj-ea"/>
                <a:ea typeface="+mj-ea"/>
                <a:cs typeface="Times New Roman" panose="02020603050405020304" pitchFamily="18" charset="0"/>
              </a:rPr>
              <a:t>最高点处周围区域的污染物的扩散风向整体趋势偏东。查阅资料得知，该</a:t>
            </a:r>
            <a:r>
              <a:rPr lang="en-US" altLang="zh-CN" sz="1800" kern="100" dirty="0">
                <a:effectLst/>
                <a:latin typeface="+mj-ea"/>
                <a:ea typeface="+mj-ea"/>
                <a:cs typeface="Times New Roman" panose="02020603050405020304" pitchFamily="18" charset="0"/>
              </a:rPr>
              <a:t>SO2</a:t>
            </a:r>
            <a:r>
              <a:rPr lang="zh-CN" altLang="zh-CN" sz="1800" kern="100" dirty="0">
                <a:effectLst/>
                <a:latin typeface="+mj-ea"/>
                <a:ea typeface="+mj-ea"/>
                <a:cs typeface="Times New Roman" panose="02020603050405020304" pitchFamily="18" charset="0"/>
              </a:rPr>
              <a:t>最高点为内蒙古太西煤集团兴泰煤化工有限责任公司所在地，并且于</a:t>
            </a:r>
            <a:r>
              <a:rPr lang="en-US" altLang="zh-CN" sz="1800" kern="100" dirty="0">
                <a:effectLst/>
                <a:latin typeface="+mj-ea"/>
                <a:ea typeface="+mj-ea"/>
                <a:cs typeface="Times New Roman" panose="02020603050405020304" pitchFamily="18" charset="0"/>
              </a:rPr>
              <a:t>2020</a:t>
            </a:r>
            <a:r>
              <a:rPr lang="zh-CN" altLang="zh-CN" sz="1800" kern="100" dirty="0">
                <a:effectLst/>
                <a:latin typeface="+mj-ea"/>
                <a:ea typeface="+mj-ea"/>
                <a:cs typeface="Times New Roman" panose="02020603050405020304" pitchFamily="18" charset="0"/>
              </a:rPr>
              <a:t>年该公司被查出存在长期偷排废气行为，对周边大气环境造成严重污染，此外，该公司工厂地点较银川市和石嘴山市海拔较高，因此，</a:t>
            </a:r>
            <a:r>
              <a:rPr lang="en-US" altLang="zh-CN" sz="1800" kern="100" dirty="0">
                <a:effectLst/>
                <a:latin typeface="+mj-ea"/>
                <a:ea typeface="+mj-ea"/>
                <a:cs typeface="Times New Roman" panose="02020603050405020304" pitchFamily="18" charset="0"/>
              </a:rPr>
              <a:t>1</a:t>
            </a:r>
            <a:r>
              <a:rPr lang="zh-CN" altLang="zh-CN" sz="1800" kern="100" dirty="0">
                <a:effectLst/>
                <a:latin typeface="+mj-ea"/>
                <a:ea typeface="+mj-ea"/>
                <a:cs typeface="Times New Roman" panose="02020603050405020304" pitchFamily="18" charset="0"/>
              </a:rPr>
              <a:t>月</a:t>
            </a:r>
            <a:r>
              <a:rPr lang="en-US" altLang="zh-CN" sz="1800" kern="100" dirty="0">
                <a:effectLst/>
                <a:latin typeface="+mj-ea"/>
                <a:ea typeface="+mj-ea"/>
                <a:cs typeface="Times New Roman" panose="02020603050405020304" pitchFamily="18" charset="0"/>
              </a:rPr>
              <a:t>14</a:t>
            </a:r>
            <a:r>
              <a:rPr lang="zh-CN" altLang="zh-CN" sz="1800" kern="100" dirty="0">
                <a:effectLst/>
                <a:latin typeface="+mj-ea"/>
                <a:ea typeface="+mj-ea"/>
                <a:cs typeface="Times New Roman" panose="02020603050405020304" pitchFamily="18" charset="0"/>
              </a:rPr>
              <a:t>日当天，受风向和地形的双重影响，银川和石嘴山</a:t>
            </a:r>
            <a:r>
              <a:rPr lang="en-US" altLang="zh-CN" sz="1800" kern="100" dirty="0">
                <a:effectLst/>
                <a:latin typeface="+mj-ea"/>
                <a:ea typeface="+mj-ea"/>
                <a:cs typeface="Times New Roman" panose="02020603050405020304" pitchFamily="18" charset="0"/>
              </a:rPr>
              <a:t>SO2</a:t>
            </a:r>
            <a:r>
              <a:rPr lang="zh-CN" altLang="zh-CN" sz="1800" kern="100" dirty="0">
                <a:effectLst/>
                <a:latin typeface="+mj-ea"/>
                <a:ea typeface="+mj-ea"/>
                <a:cs typeface="Times New Roman" panose="02020603050405020304" pitchFamily="18" charset="0"/>
              </a:rPr>
              <a:t>指标也随之突增。</a:t>
            </a:r>
            <a:endParaRPr lang="zh-CN" altLang="zh-CN" sz="1400" kern="100" dirty="0">
              <a:effectLst/>
              <a:latin typeface="+mj-ea"/>
              <a:ea typeface="+mj-ea"/>
              <a:cs typeface="Times New Roman" panose="02020603050405020304" pitchFamily="18" charset="0"/>
            </a:endParaRPr>
          </a:p>
        </p:txBody>
      </p:sp>
    </p:spTree>
    <p:extLst>
      <p:ext uri="{BB962C8B-B14F-4D97-AF65-F5344CB8AC3E}">
        <p14:creationId xmlns:p14="http://schemas.microsoft.com/office/powerpoint/2010/main" val="27068323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BF54F31A-7F55-4685-9AE5-F8B80212626A}"/>
              </a:ext>
            </a:extLst>
          </p:cNvPr>
          <p:cNvSpPr/>
          <p:nvPr/>
        </p:nvSpPr>
        <p:spPr>
          <a:xfrm>
            <a:off x="0" y="2540000"/>
            <a:ext cx="5619750" cy="1965325"/>
          </a:xfrm>
          <a:prstGeom prst="rect">
            <a:avLst/>
          </a:prstGeom>
          <a:solidFill>
            <a:srgbClr val="4B649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sp>
        <p:nvSpPr>
          <p:cNvPr id="7171" name="文本框 2">
            <a:extLst>
              <a:ext uri="{FF2B5EF4-FFF2-40B4-BE49-F238E27FC236}">
                <a16:creationId xmlns:a16="http://schemas.microsoft.com/office/drawing/2014/main" id="{33518B4C-43E3-4267-93B2-16970F560C5D}"/>
              </a:ext>
            </a:extLst>
          </p:cNvPr>
          <p:cNvSpPr txBox="1">
            <a:spLocks noChangeArrowheads="1"/>
          </p:cNvSpPr>
          <p:nvPr/>
        </p:nvSpPr>
        <p:spPr bwMode="auto">
          <a:xfrm>
            <a:off x="5795963" y="2772666"/>
            <a:ext cx="5708650" cy="13126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ctr" eaLnBrk="1" hangingPunct="1">
              <a:lnSpc>
                <a:spcPct val="150000"/>
              </a:lnSpc>
              <a:spcBef>
                <a:spcPct val="0"/>
              </a:spcBef>
              <a:buFontTx/>
              <a:buNone/>
            </a:pPr>
            <a:r>
              <a:rPr lang="zh-CN" altLang="en-US" sz="6000" b="1" dirty="0">
                <a:solidFill>
                  <a:srgbClr val="4B649F"/>
                </a:solidFill>
              </a:rPr>
              <a:t>总结</a:t>
            </a:r>
          </a:p>
        </p:txBody>
      </p:sp>
      <p:grpSp>
        <p:nvGrpSpPr>
          <p:cNvPr id="7173" name="组合 5">
            <a:extLst>
              <a:ext uri="{FF2B5EF4-FFF2-40B4-BE49-F238E27FC236}">
                <a16:creationId xmlns:a16="http://schemas.microsoft.com/office/drawing/2014/main" id="{C2B1F520-632D-4058-AF3A-F2704ABE3477}"/>
              </a:ext>
            </a:extLst>
          </p:cNvPr>
          <p:cNvGrpSpPr>
            <a:grpSpLocks/>
          </p:cNvGrpSpPr>
          <p:nvPr/>
        </p:nvGrpSpPr>
        <p:grpSpPr bwMode="auto">
          <a:xfrm>
            <a:off x="1519238" y="2232025"/>
            <a:ext cx="2581275" cy="2582863"/>
            <a:chOff x="1131485" y="2234042"/>
            <a:chExt cx="1607262" cy="1607262"/>
          </a:xfrm>
        </p:grpSpPr>
        <p:sp>
          <p:nvSpPr>
            <p:cNvPr id="7" name="椭圆 6">
              <a:extLst>
                <a:ext uri="{FF2B5EF4-FFF2-40B4-BE49-F238E27FC236}">
                  <a16:creationId xmlns:a16="http://schemas.microsoft.com/office/drawing/2014/main" id="{270E4ACB-C9E3-4BDC-B37C-E4FD2E948D32}"/>
                </a:ext>
              </a:extLst>
            </p:cNvPr>
            <p:cNvSpPr/>
            <p:nvPr/>
          </p:nvSpPr>
          <p:spPr>
            <a:xfrm>
              <a:off x="1131485" y="2234042"/>
              <a:ext cx="1607262" cy="1607262"/>
            </a:xfrm>
            <a:prstGeom prst="ellipse">
              <a:avLst/>
            </a:prstGeom>
            <a:solidFill>
              <a:srgbClr val="4B649F"/>
            </a:solidFill>
            <a:ln w="19050">
              <a:solidFill>
                <a:srgbClr val="4B649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sp>
          <p:nvSpPr>
            <p:cNvPr id="8" name="椭圆 7">
              <a:extLst>
                <a:ext uri="{FF2B5EF4-FFF2-40B4-BE49-F238E27FC236}">
                  <a16:creationId xmlns:a16="http://schemas.microsoft.com/office/drawing/2014/main" id="{50D84A1E-B661-46C1-8488-30239E634983}"/>
                </a:ext>
              </a:extLst>
            </p:cNvPr>
            <p:cNvSpPr/>
            <p:nvPr/>
          </p:nvSpPr>
          <p:spPr>
            <a:xfrm>
              <a:off x="1241206" y="2343696"/>
              <a:ext cx="1387820" cy="1387955"/>
            </a:xfrm>
            <a:prstGeom prst="ellipse">
              <a:avLst/>
            </a:prstGeom>
            <a:solidFill>
              <a:schemeClr val="bg1"/>
            </a:solidFill>
            <a:ln w="19050">
              <a:solidFill>
                <a:srgbClr val="4B649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sp>
          <p:nvSpPr>
            <p:cNvPr id="7178" name="KSO_Shape">
              <a:extLst>
                <a:ext uri="{FF2B5EF4-FFF2-40B4-BE49-F238E27FC236}">
                  <a16:creationId xmlns:a16="http://schemas.microsoft.com/office/drawing/2014/main" id="{2CFAA98D-D422-4004-A3DE-C1ACE015B02E}"/>
                </a:ext>
              </a:extLst>
            </p:cNvPr>
            <p:cNvSpPr>
              <a:spLocks noChangeArrowheads="1"/>
            </p:cNvSpPr>
            <p:nvPr/>
          </p:nvSpPr>
          <p:spPr bwMode="auto">
            <a:xfrm>
              <a:off x="1480150" y="2597150"/>
              <a:ext cx="909932" cy="881046"/>
            </a:xfrm>
            <a:custGeom>
              <a:avLst/>
              <a:gdLst>
                <a:gd name="T0" fmla="*/ 85166 w 8965002"/>
                <a:gd name="T1" fmla="*/ 37181 h 8673857"/>
                <a:gd name="T2" fmla="*/ 87604 w 8965002"/>
                <a:gd name="T3" fmla="*/ 37181 h 8673857"/>
                <a:gd name="T4" fmla="*/ 91627 w 8965002"/>
                <a:gd name="T5" fmla="*/ 44813 h 8673857"/>
                <a:gd name="T6" fmla="*/ 71741 w 8965002"/>
                <a:gd name="T7" fmla="*/ 74799 h 8673857"/>
                <a:gd name="T8" fmla="*/ 67060 w 8965002"/>
                <a:gd name="T9" fmla="*/ 77123 h 8673857"/>
                <a:gd name="T10" fmla="*/ 55376 w 8965002"/>
                <a:gd name="T11" fmla="*/ 77123 h 8673857"/>
                <a:gd name="T12" fmla="*/ 55376 w 8965002"/>
                <a:gd name="T13" fmla="*/ 86576 h 8673857"/>
                <a:gd name="T14" fmla="*/ 53828 w 8965002"/>
                <a:gd name="T15" fmla="*/ 89133 h 8673857"/>
                <a:gd name="T16" fmla="*/ 52397 w 8965002"/>
                <a:gd name="T17" fmla="*/ 89482 h 8673857"/>
                <a:gd name="T18" fmla="*/ 50579 w 8965002"/>
                <a:gd name="T19" fmla="*/ 88939 h 8673857"/>
                <a:gd name="T20" fmla="*/ 41487 w 8965002"/>
                <a:gd name="T21" fmla="*/ 82779 h 8673857"/>
                <a:gd name="T22" fmla="*/ 32588 w 8965002"/>
                <a:gd name="T23" fmla="*/ 88939 h 8673857"/>
                <a:gd name="T24" fmla="*/ 29339 w 8965002"/>
                <a:gd name="T25" fmla="*/ 89133 h 8673857"/>
                <a:gd name="T26" fmla="*/ 27675 w 8965002"/>
                <a:gd name="T27" fmla="*/ 86576 h 8673857"/>
                <a:gd name="T28" fmla="*/ 27675 w 8965002"/>
                <a:gd name="T29" fmla="*/ 62944 h 8673857"/>
                <a:gd name="T30" fmla="*/ 32666 w 8965002"/>
                <a:gd name="T31" fmla="*/ 52948 h 8673857"/>
                <a:gd name="T32" fmla="*/ 34252 w 8965002"/>
                <a:gd name="T33" fmla="*/ 52522 h 8673857"/>
                <a:gd name="T34" fmla="*/ 58626 w 8965002"/>
                <a:gd name="T35" fmla="*/ 52522 h 8673857"/>
                <a:gd name="T36" fmla="*/ 55299 w 8965002"/>
                <a:gd name="T37" fmla="*/ 64803 h 8673857"/>
                <a:gd name="T38" fmla="*/ 64158 w 8965002"/>
                <a:gd name="T39" fmla="*/ 64803 h 8673857"/>
                <a:gd name="T40" fmla="*/ 85166 w 8965002"/>
                <a:gd name="T41" fmla="*/ 37181 h 8673857"/>
                <a:gd name="T42" fmla="*/ 62943 w 8965002"/>
                <a:gd name="T43" fmla="*/ 1 h 8673857"/>
                <a:gd name="T44" fmla="*/ 84463 w 8965002"/>
                <a:gd name="T45" fmla="*/ 1420 h 8673857"/>
                <a:gd name="T46" fmla="*/ 88370 w 8965002"/>
                <a:gd name="T47" fmla="*/ 9128 h 8673857"/>
                <a:gd name="T48" fmla="*/ 63960 w 8965002"/>
                <a:gd name="T49" fmla="*/ 41009 h 8673857"/>
                <a:gd name="T50" fmla="*/ 59550 w 8965002"/>
                <a:gd name="T51" fmla="*/ 43101 h 8673857"/>
                <a:gd name="T52" fmla="*/ 22760 w 8965002"/>
                <a:gd name="T53" fmla="*/ 43101 h 8673857"/>
                <a:gd name="T54" fmla="*/ 11851 w 8965002"/>
                <a:gd name="T55" fmla="*/ 56504 h 8673857"/>
                <a:gd name="T56" fmla="*/ 18543 w 8965002"/>
                <a:gd name="T57" fmla="*/ 64213 h 8673857"/>
                <a:gd name="T58" fmla="*/ 21483 w 8965002"/>
                <a:gd name="T59" fmla="*/ 64794 h 8673857"/>
                <a:gd name="T60" fmla="*/ 21483 w 8965002"/>
                <a:gd name="T61" fmla="*/ 77113 h 8673857"/>
                <a:gd name="T62" fmla="*/ 554 w 8965002"/>
                <a:gd name="T63" fmla="*/ 59022 h 8673857"/>
                <a:gd name="T64" fmla="*/ 670 w 8965002"/>
                <a:gd name="T65" fmla="*/ 48796 h 8673857"/>
                <a:gd name="T66" fmla="*/ 27982 w 8965002"/>
                <a:gd name="T67" fmla="*/ 6920 h 8673857"/>
                <a:gd name="T68" fmla="*/ 36222 w 8965002"/>
                <a:gd name="T69" fmla="*/ 2349 h 8673857"/>
                <a:gd name="T70" fmla="*/ 62943 w 8965002"/>
                <a:gd name="T71" fmla="*/ 1 h 8673857"/>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8965002"/>
                <a:gd name="T109" fmla="*/ 0 h 8673857"/>
                <a:gd name="T110" fmla="*/ 8965002 w 8965002"/>
                <a:gd name="T111" fmla="*/ 8673857 h 8673857"/>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8965002" h="8673857">
                  <a:moveTo>
                    <a:pt x="8267042" y="3603669"/>
                  </a:moveTo>
                  <a:cubicBezTo>
                    <a:pt x="8267042" y="3603669"/>
                    <a:pt x="8267042" y="3603669"/>
                    <a:pt x="8503636" y="3603669"/>
                  </a:cubicBezTo>
                  <a:cubicBezTo>
                    <a:pt x="8770275" y="3603669"/>
                    <a:pt x="9115779" y="3885289"/>
                    <a:pt x="8894206" y="4343392"/>
                  </a:cubicBezTo>
                  <a:cubicBezTo>
                    <a:pt x="8894206" y="4343392"/>
                    <a:pt x="8894206" y="4343392"/>
                    <a:pt x="6963891" y="7249712"/>
                  </a:cubicBezTo>
                  <a:cubicBezTo>
                    <a:pt x="6817428" y="7463743"/>
                    <a:pt x="6610877" y="7475008"/>
                    <a:pt x="6509479" y="7475008"/>
                  </a:cubicBezTo>
                  <a:cubicBezTo>
                    <a:pt x="6509479" y="7475008"/>
                    <a:pt x="6509479" y="7475008"/>
                    <a:pt x="5375325" y="7475008"/>
                  </a:cubicBezTo>
                  <a:cubicBezTo>
                    <a:pt x="5375325" y="7475008"/>
                    <a:pt x="5375325" y="7475008"/>
                    <a:pt x="5375325" y="8391212"/>
                  </a:cubicBezTo>
                  <a:cubicBezTo>
                    <a:pt x="5375325" y="8503860"/>
                    <a:pt x="5326504" y="8586469"/>
                    <a:pt x="5225106" y="8639038"/>
                  </a:cubicBezTo>
                  <a:cubicBezTo>
                    <a:pt x="5180040" y="8661567"/>
                    <a:pt x="5131219" y="8672833"/>
                    <a:pt x="5086153" y="8672833"/>
                  </a:cubicBezTo>
                  <a:cubicBezTo>
                    <a:pt x="5026066" y="8672833"/>
                    <a:pt x="4962223" y="8654057"/>
                    <a:pt x="4909646" y="8620263"/>
                  </a:cubicBezTo>
                  <a:cubicBezTo>
                    <a:pt x="4909646" y="8620263"/>
                    <a:pt x="4909646" y="8620263"/>
                    <a:pt x="4027109" y="8023229"/>
                  </a:cubicBezTo>
                  <a:cubicBezTo>
                    <a:pt x="4027109" y="8023229"/>
                    <a:pt x="4027109" y="8023229"/>
                    <a:pt x="3163349" y="8620263"/>
                  </a:cubicBezTo>
                  <a:cubicBezTo>
                    <a:pt x="3069463" y="8684097"/>
                    <a:pt x="2949287" y="8691607"/>
                    <a:pt x="2847889" y="8639038"/>
                  </a:cubicBezTo>
                  <a:cubicBezTo>
                    <a:pt x="2750247" y="8586469"/>
                    <a:pt x="2686404" y="8503860"/>
                    <a:pt x="2686404" y="8391212"/>
                  </a:cubicBezTo>
                  <a:cubicBezTo>
                    <a:pt x="2686404" y="8391212"/>
                    <a:pt x="2686404" y="8391212"/>
                    <a:pt x="2686404" y="6100701"/>
                  </a:cubicBezTo>
                  <a:cubicBezTo>
                    <a:pt x="2686404" y="5559991"/>
                    <a:pt x="2990598" y="5237066"/>
                    <a:pt x="3170860" y="5131928"/>
                  </a:cubicBezTo>
                  <a:cubicBezTo>
                    <a:pt x="3215926" y="5105644"/>
                    <a:pt x="3268503" y="5090624"/>
                    <a:pt x="3324835" y="5090624"/>
                  </a:cubicBezTo>
                  <a:cubicBezTo>
                    <a:pt x="3324835" y="5090624"/>
                    <a:pt x="3324835" y="5090624"/>
                    <a:pt x="5690785" y="5090624"/>
                  </a:cubicBezTo>
                  <a:cubicBezTo>
                    <a:pt x="5371570" y="5406038"/>
                    <a:pt x="5367814" y="5980543"/>
                    <a:pt x="5367814" y="6280938"/>
                  </a:cubicBezTo>
                  <a:cubicBezTo>
                    <a:pt x="5367814" y="6280938"/>
                    <a:pt x="5367814" y="6280938"/>
                    <a:pt x="6227818" y="6280938"/>
                  </a:cubicBezTo>
                  <a:cubicBezTo>
                    <a:pt x="6227818" y="6280938"/>
                    <a:pt x="6227818" y="6280938"/>
                    <a:pt x="8267042" y="3603669"/>
                  </a:cubicBezTo>
                  <a:close/>
                  <a:moveTo>
                    <a:pt x="6109875" y="128"/>
                  </a:moveTo>
                  <a:cubicBezTo>
                    <a:pt x="6829153" y="-2490"/>
                    <a:pt x="7579192" y="34821"/>
                    <a:pt x="8198796" y="137601"/>
                  </a:cubicBezTo>
                  <a:cubicBezTo>
                    <a:pt x="8705745" y="220201"/>
                    <a:pt x="8739542" y="678257"/>
                    <a:pt x="8578069" y="884757"/>
                  </a:cubicBezTo>
                  <a:cubicBezTo>
                    <a:pt x="8578069" y="884757"/>
                    <a:pt x="6234838" y="3955980"/>
                    <a:pt x="6208552" y="3974753"/>
                  </a:cubicBezTo>
                  <a:cubicBezTo>
                    <a:pt x="6107162" y="4098653"/>
                    <a:pt x="5953199" y="4177498"/>
                    <a:pt x="5780461" y="4177498"/>
                  </a:cubicBezTo>
                  <a:cubicBezTo>
                    <a:pt x="5780461" y="4177498"/>
                    <a:pt x="5780461" y="4177498"/>
                    <a:pt x="2209285" y="4177498"/>
                  </a:cubicBezTo>
                  <a:cubicBezTo>
                    <a:pt x="1818747" y="4177498"/>
                    <a:pt x="970076" y="4545444"/>
                    <a:pt x="1150325" y="5476573"/>
                  </a:cubicBezTo>
                  <a:cubicBezTo>
                    <a:pt x="1217918" y="5825746"/>
                    <a:pt x="1465760" y="6103583"/>
                    <a:pt x="1799971" y="6223729"/>
                  </a:cubicBezTo>
                  <a:cubicBezTo>
                    <a:pt x="1875075" y="6253765"/>
                    <a:pt x="2002751" y="6268783"/>
                    <a:pt x="2085365" y="6280047"/>
                  </a:cubicBezTo>
                  <a:cubicBezTo>
                    <a:pt x="2085365" y="6280047"/>
                    <a:pt x="2085365" y="6280047"/>
                    <a:pt x="2085365" y="7473994"/>
                  </a:cubicBezTo>
                  <a:cubicBezTo>
                    <a:pt x="1582171" y="7440203"/>
                    <a:pt x="335451" y="7004675"/>
                    <a:pt x="53813" y="5720619"/>
                  </a:cubicBezTo>
                  <a:cubicBezTo>
                    <a:pt x="-25046" y="5397728"/>
                    <a:pt x="-13780" y="5056063"/>
                    <a:pt x="65078" y="4729417"/>
                  </a:cubicBezTo>
                  <a:cubicBezTo>
                    <a:pt x="282879" y="3283915"/>
                    <a:pt x="2351982" y="944830"/>
                    <a:pt x="2716235" y="670748"/>
                  </a:cubicBezTo>
                  <a:cubicBezTo>
                    <a:pt x="2960321" y="471756"/>
                    <a:pt x="3234449" y="310311"/>
                    <a:pt x="3516088" y="227711"/>
                  </a:cubicBezTo>
                  <a:cubicBezTo>
                    <a:pt x="3797726" y="119767"/>
                    <a:pt x="4911078" y="4491"/>
                    <a:pt x="6109875" y="128"/>
                  </a:cubicBezTo>
                  <a:close/>
                </a:path>
              </a:pathLst>
            </a:custGeom>
            <a:solidFill>
              <a:srgbClr val="4B649F"/>
            </a:solidFill>
            <a:ln>
              <a:noFill/>
            </a:ln>
            <a:extLst>
              <a:ext uri="{91240B29-F687-4F45-9708-019B960494DF}">
                <a14:hiddenLine xmlns:a14="http://schemas.microsoft.com/office/drawing/2010/main" w="9525">
                  <a:solidFill>
                    <a:srgbClr val="000000"/>
                  </a:solidFill>
                  <a:round/>
                  <a:headEnd/>
                  <a:tailEnd/>
                </a14:hiddenLine>
              </a:ext>
            </a:extLst>
          </p:spPr>
          <p:txBody>
            <a:bodyPr anchor="ctr" anchorCtr="1"/>
            <a:lstStyle/>
            <a:p>
              <a:endParaRPr lang="zh-CN" altLang="en-US"/>
            </a:p>
          </p:txBody>
        </p:sp>
      </p:grpSp>
      <p:pic>
        <p:nvPicPr>
          <p:cNvPr id="7174" name="图片 9">
            <a:extLst>
              <a:ext uri="{FF2B5EF4-FFF2-40B4-BE49-F238E27FC236}">
                <a16:creationId xmlns:a16="http://schemas.microsoft.com/office/drawing/2014/main" id="{E5A529FD-389B-4766-9F8B-450FA4EFF8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26188" y="5200650"/>
            <a:ext cx="5865812" cy="165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5" name="图片 10">
            <a:extLst>
              <a:ext uri="{FF2B5EF4-FFF2-40B4-BE49-F238E27FC236}">
                <a16:creationId xmlns:a16="http://schemas.microsoft.com/office/drawing/2014/main" id="{1E109A14-74A9-4237-81E4-CDB85635C9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7878763" cy="221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4892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任意多边形 10">
            <a:extLst>
              <a:ext uri="{FF2B5EF4-FFF2-40B4-BE49-F238E27FC236}">
                <a16:creationId xmlns:a16="http://schemas.microsoft.com/office/drawing/2014/main" id="{C617FFB9-5A20-4C30-B12B-E66DCAF7FB2C}"/>
              </a:ext>
            </a:extLst>
          </p:cNvPr>
          <p:cNvSpPr/>
          <p:nvPr/>
        </p:nvSpPr>
        <p:spPr>
          <a:xfrm rot="5400000">
            <a:off x="1882775" y="-1425575"/>
            <a:ext cx="914400" cy="4679950"/>
          </a:xfrm>
          <a:custGeom>
            <a:avLst/>
            <a:gdLst>
              <a:gd name="connsiteX0" fmla="*/ 0 w 990604"/>
              <a:gd name="connsiteY0" fmla="*/ 5956738 h 5956738"/>
              <a:gd name="connsiteX1" fmla="*/ 0 w 990604"/>
              <a:gd name="connsiteY1" fmla="*/ 317938 h 5956738"/>
              <a:gd name="connsiteX2" fmla="*/ 6 w 990604"/>
              <a:gd name="connsiteY2" fmla="*/ 317938 h 5956738"/>
              <a:gd name="connsiteX3" fmla="*/ 495305 w 990604"/>
              <a:gd name="connsiteY3" fmla="*/ 0 h 5956738"/>
              <a:gd name="connsiteX4" fmla="*/ 990604 w 990604"/>
              <a:gd name="connsiteY4" fmla="*/ 317938 h 5956738"/>
              <a:gd name="connsiteX5" fmla="*/ 990601 w 990604"/>
              <a:gd name="connsiteY5" fmla="*/ 317938 h 5956738"/>
              <a:gd name="connsiteX6" fmla="*/ 990601 w 990604"/>
              <a:gd name="connsiteY6" fmla="*/ 5956738 h 5956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0604" h="5956738">
                <a:moveTo>
                  <a:pt x="0" y="5956738"/>
                </a:moveTo>
                <a:lnTo>
                  <a:pt x="0" y="317938"/>
                </a:lnTo>
                <a:lnTo>
                  <a:pt x="6" y="317938"/>
                </a:lnTo>
                <a:lnTo>
                  <a:pt x="495305" y="0"/>
                </a:lnTo>
                <a:lnTo>
                  <a:pt x="990604" y="317938"/>
                </a:lnTo>
                <a:lnTo>
                  <a:pt x="990601" y="317938"/>
                </a:lnTo>
                <a:lnTo>
                  <a:pt x="990601" y="5956738"/>
                </a:lnTo>
                <a:close/>
              </a:path>
            </a:pathLst>
          </a:custGeom>
          <a:solidFill>
            <a:srgbClr val="4B649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sp>
        <p:nvSpPr>
          <p:cNvPr id="2" name="椭圆 1">
            <a:extLst>
              <a:ext uri="{FF2B5EF4-FFF2-40B4-BE49-F238E27FC236}">
                <a16:creationId xmlns:a16="http://schemas.microsoft.com/office/drawing/2014/main" id="{29E0C9E5-ECB7-4FA6-904C-4E7681A89B81}"/>
              </a:ext>
            </a:extLst>
          </p:cNvPr>
          <p:cNvSpPr/>
          <p:nvPr/>
        </p:nvSpPr>
        <p:spPr>
          <a:xfrm>
            <a:off x="323850" y="247650"/>
            <a:ext cx="1333500" cy="1333500"/>
          </a:xfrm>
          <a:prstGeom prst="ellipse">
            <a:avLst/>
          </a:prstGeom>
          <a:solidFill>
            <a:schemeClr val="bg1"/>
          </a:solidFill>
          <a:ln w="38100">
            <a:solidFill>
              <a:srgbClr val="4B649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grpSp>
        <p:nvGrpSpPr>
          <p:cNvPr id="3" name="组合 2">
            <a:extLst>
              <a:ext uri="{FF2B5EF4-FFF2-40B4-BE49-F238E27FC236}">
                <a16:creationId xmlns:a16="http://schemas.microsoft.com/office/drawing/2014/main" id="{934248B9-D327-49AD-9C1B-2D5E64779A22}"/>
              </a:ext>
            </a:extLst>
          </p:cNvPr>
          <p:cNvGrpSpPr/>
          <p:nvPr/>
        </p:nvGrpSpPr>
        <p:grpSpPr>
          <a:xfrm>
            <a:off x="475624" y="571426"/>
            <a:ext cx="1029952" cy="685949"/>
            <a:chOff x="5302250" y="2903538"/>
            <a:chExt cx="1587500" cy="1057276"/>
          </a:xfrm>
          <a:solidFill>
            <a:srgbClr val="4B649F"/>
          </a:solidFill>
        </p:grpSpPr>
        <p:sp>
          <p:nvSpPr>
            <p:cNvPr id="4" name="Freeform 84">
              <a:extLst>
                <a:ext uri="{FF2B5EF4-FFF2-40B4-BE49-F238E27FC236}">
                  <a16:creationId xmlns:a16="http://schemas.microsoft.com/office/drawing/2014/main" id="{9C8853F9-9284-421F-B942-D665B3C9820F}"/>
                </a:ext>
              </a:extLst>
            </p:cNvPr>
            <p:cNvSpPr/>
            <p:nvPr/>
          </p:nvSpPr>
          <p:spPr bwMode="auto">
            <a:xfrm>
              <a:off x="5362575" y="3040063"/>
              <a:ext cx="706438" cy="614363"/>
            </a:xfrm>
            <a:custGeom>
              <a:avLst/>
              <a:gdLst>
                <a:gd name="T0" fmla="*/ 181 w 187"/>
                <a:gd name="T1" fmla="*/ 49 h 162"/>
                <a:gd name="T2" fmla="*/ 187 w 187"/>
                <a:gd name="T3" fmla="*/ 66 h 162"/>
                <a:gd name="T4" fmla="*/ 187 w 187"/>
                <a:gd name="T5" fmla="*/ 162 h 162"/>
                <a:gd name="T6" fmla="*/ 176 w 187"/>
                <a:gd name="T7" fmla="*/ 153 h 162"/>
                <a:gd name="T8" fmla="*/ 92 w 187"/>
                <a:gd name="T9" fmla="*/ 115 h 162"/>
                <a:gd name="T10" fmla="*/ 73 w 187"/>
                <a:gd name="T11" fmla="*/ 114 h 162"/>
                <a:gd name="T12" fmla="*/ 8 w 187"/>
                <a:gd name="T13" fmla="*/ 131 h 162"/>
                <a:gd name="T14" fmla="*/ 1 w 187"/>
                <a:gd name="T15" fmla="*/ 131 h 162"/>
                <a:gd name="T16" fmla="*/ 2 w 187"/>
                <a:gd name="T17" fmla="*/ 126 h 162"/>
                <a:gd name="T18" fmla="*/ 26 w 187"/>
                <a:gd name="T19" fmla="*/ 70 h 162"/>
                <a:gd name="T20" fmla="*/ 48 w 187"/>
                <a:gd name="T21" fmla="*/ 20 h 162"/>
                <a:gd name="T22" fmla="*/ 53 w 187"/>
                <a:gd name="T23" fmla="*/ 13 h 162"/>
                <a:gd name="T24" fmla="*/ 62 w 187"/>
                <a:gd name="T25" fmla="*/ 9 h 162"/>
                <a:gd name="T26" fmla="*/ 130 w 187"/>
                <a:gd name="T27" fmla="*/ 11 h 162"/>
                <a:gd name="T28" fmla="*/ 181 w 187"/>
                <a:gd name="T29" fmla="*/ 49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7" h="162">
                  <a:moveTo>
                    <a:pt x="181" y="49"/>
                  </a:moveTo>
                  <a:cubicBezTo>
                    <a:pt x="184" y="54"/>
                    <a:pt x="187" y="60"/>
                    <a:pt x="187" y="66"/>
                  </a:cubicBezTo>
                  <a:cubicBezTo>
                    <a:pt x="187" y="162"/>
                    <a:pt x="187" y="162"/>
                    <a:pt x="187" y="162"/>
                  </a:cubicBezTo>
                  <a:cubicBezTo>
                    <a:pt x="187" y="162"/>
                    <a:pt x="178" y="154"/>
                    <a:pt x="176" y="153"/>
                  </a:cubicBezTo>
                  <a:cubicBezTo>
                    <a:pt x="168" y="148"/>
                    <a:pt x="133" y="120"/>
                    <a:pt x="92" y="115"/>
                  </a:cubicBezTo>
                  <a:cubicBezTo>
                    <a:pt x="86" y="114"/>
                    <a:pt x="79" y="114"/>
                    <a:pt x="73" y="114"/>
                  </a:cubicBezTo>
                  <a:cubicBezTo>
                    <a:pt x="32" y="114"/>
                    <a:pt x="8" y="131"/>
                    <a:pt x="8" y="131"/>
                  </a:cubicBezTo>
                  <a:cubicBezTo>
                    <a:pt x="5" y="133"/>
                    <a:pt x="2" y="133"/>
                    <a:pt x="1" y="131"/>
                  </a:cubicBezTo>
                  <a:cubicBezTo>
                    <a:pt x="0" y="130"/>
                    <a:pt x="1" y="128"/>
                    <a:pt x="2" y="126"/>
                  </a:cubicBezTo>
                  <a:cubicBezTo>
                    <a:pt x="26" y="70"/>
                    <a:pt x="26" y="70"/>
                    <a:pt x="26" y="70"/>
                  </a:cubicBezTo>
                  <a:cubicBezTo>
                    <a:pt x="48" y="20"/>
                    <a:pt x="48" y="20"/>
                    <a:pt x="48" y="20"/>
                  </a:cubicBezTo>
                  <a:cubicBezTo>
                    <a:pt x="49" y="18"/>
                    <a:pt x="51" y="15"/>
                    <a:pt x="53" y="13"/>
                  </a:cubicBezTo>
                  <a:cubicBezTo>
                    <a:pt x="55" y="11"/>
                    <a:pt x="59" y="10"/>
                    <a:pt x="62" y="9"/>
                  </a:cubicBezTo>
                  <a:cubicBezTo>
                    <a:pt x="65" y="9"/>
                    <a:pt x="98" y="0"/>
                    <a:pt x="130" y="11"/>
                  </a:cubicBezTo>
                  <a:cubicBezTo>
                    <a:pt x="163" y="22"/>
                    <a:pt x="179" y="45"/>
                    <a:pt x="181" y="49"/>
                  </a:cubicBezTo>
                  <a:close/>
                </a:path>
              </a:pathLst>
            </a:custGeom>
            <a:grpFill/>
            <a:ln>
              <a:noFill/>
            </a:ln>
          </p:spPr>
          <p:txBody>
            <a:bodyPr/>
            <a:lstStyle/>
            <a:p>
              <a:pPr eaLnBrk="1" fontAlgn="auto" hangingPunct="1">
                <a:defRPr/>
              </a:pPr>
              <a:endParaRPr lang="zh-CN" altLang="en-US" noProof="1"/>
            </a:p>
          </p:txBody>
        </p:sp>
        <p:sp>
          <p:nvSpPr>
            <p:cNvPr id="5" name="Freeform 85">
              <a:extLst>
                <a:ext uri="{FF2B5EF4-FFF2-40B4-BE49-F238E27FC236}">
                  <a16:creationId xmlns:a16="http://schemas.microsoft.com/office/drawing/2014/main" id="{DB97B227-0B03-44F8-9C4B-168C9F3DAC61}"/>
                </a:ext>
              </a:extLst>
            </p:cNvPr>
            <p:cNvSpPr/>
            <p:nvPr/>
          </p:nvSpPr>
          <p:spPr bwMode="auto">
            <a:xfrm>
              <a:off x="6115050" y="2903538"/>
              <a:ext cx="400050" cy="747713"/>
            </a:xfrm>
            <a:custGeom>
              <a:avLst/>
              <a:gdLst>
                <a:gd name="T0" fmla="*/ 44 w 106"/>
                <a:gd name="T1" fmla="*/ 119 h 197"/>
                <a:gd name="T2" fmla="*/ 3 w 106"/>
                <a:gd name="T3" fmla="*/ 187 h 197"/>
                <a:gd name="T4" fmla="*/ 0 w 106"/>
                <a:gd name="T5" fmla="*/ 197 h 197"/>
                <a:gd name="T6" fmla="*/ 0 w 106"/>
                <a:gd name="T7" fmla="*/ 83 h 197"/>
                <a:gd name="T8" fmla="*/ 1 w 106"/>
                <a:gd name="T9" fmla="*/ 64 h 197"/>
                <a:gd name="T10" fmla="*/ 16 w 106"/>
                <a:gd name="T11" fmla="*/ 29 h 197"/>
                <a:gd name="T12" fmla="*/ 49 w 106"/>
                <a:gd name="T13" fmla="*/ 1 h 197"/>
                <a:gd name="T14" fmla="*/ 54 w 106"/>
                <a:gd name="T15" fmla="*/ 0 h 197"/>
                <a:gd name="T16" fmla="*/ 64 w 106"/>
                <a:gd name="T17" fmla="*/ 6 h 197"/>
                <a:gd name="T18" fmla="*/ 85 w 106"/>
                <a:gd name="T19" fmla="*/ 42 h 197"/>
                <a:gd name="T20" fmla="*/ 86 w 106"/>
                <a:gd name="T21" fmla="*/ 42 h 197"/>
                <a:gd name="T22" fmla="*/ 104 w 106"/>
                <a:gd name="T23" fmla="*/ 74 h 197"/>
                <a:gd name="T24" fmla="*/ 105 w 106"/>
                <a:gd name="T25" fmla="*/ 82 h 197"/>
                <a:gd name="T26" fmla="*/ 99 w 106"/>
                <a:gd name="T27" fmla="*/ 87 h 197"/>
                <a:gd name="T28" fmla="*/ 44 w 106"/>
                <a:gd name="T29" fmla="*/ 119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6" h="197">
                  <a:moveTo>
                    <a:pt x="44" y="119"/>
                  </a:moveTo>
                  <a:cubicBezTo>
                    <a:pt x="25" y="137"/>
                    <a:pt x="12" y="156"/>
                    <a:pt x="3" y="187"/>
                  </a:cubicBezTo>
                  <a:cubicBezTo>
                    <a:pt x="0" y="197"/>
                    <a:pt x="0" y="197"/>
                    <a:pt x="0" y="197"/>
                  </a:cubicBezTo>
                  <a:cubicBezTo>
                    <a:pt x="0" y="83"/>
                    <a:pt x="0" y="83"/>
                    <a:pt x="0" y="83"/>
                  </a:cubicBezTo>
                  <a:cubicBezTo>
                    <a:pt x="0" y="77"/>
                    <a:pt x="0" y="69"/>
                    <a:pt x="1" y="64"/>
                  </a:cubicBezTo>
                  <a:cubicBezTo>
                    <a:pt x="1" y="63"/>
                    <a:pt x="3" y="47"/>
                    <a:pt x="16" y="29"/>
                  </a:cubicBezTo>
                  <a:cubicBezTo>
                    <a:pt x="30" y="11"/>
                    <a:pt x="48" y="1"/>
                    <a:pt x="49" y="1"/>
                  </a:cubicBezTo>
                  <a:cubicBezTo>
                    <a:pt x="51" y="0"/>
                    <a:pt x="52" y="0"/>
                    <a:pt x="54" y="0"/>
                  </a:cubicBezTo>
                  <a:cubicBezTo>
                    <a:pt x="58" y="0"/>
                    <a:pt x="62" y="2"/>
                    <a:pt x="64" y="6"/>
                  </a:cubicBezTo>
                  <a:cubicBezTo>
                    <a:pt x="85" y="42"/>
                    <a:pt x="85" y="42"/>
                    <a:pt x="85" y="42"/>
                  </a:cubicBezTo>
                  <a:cubicBezTo>
                    <a:pt x="86" y="42"/>
                    <a:pt x="86" y="42"/>
                    <a:pt x="86" y="42"/>
                  </a:cubicBezTo>
                  <a:cubicBezTo>
                    <a:pt x="104" y="74"/>
                    <a:pt x="104" y="74"/>
                    <a:pt x="104" y="74"/>
                  </a:cubicBezTo>
                  <a:cubicBezTo>
                    <a:pt x="106" y="76"/>
                    <a:pt x="106" y="79"/>
                    <a:pt x="105" y="82"/>
                  </a:cubicBezTo>
                  <a:cubicBezTo>
                    <a:pt x="104" y="84"/>
                    <a:pt x="102" y="86"/>
                    <a:pt x="99" y="87"/>
                  </a:cubicBezTo>
                  <a:cubicBezTo>
                    <a:pt x="99" y="87"/>
                    <a:pt x="66" y="99"/>
                    <a:pt x="44" y="119"/>
                  </a:cubicBezTo>
                  <a:close/>
                </a:path>
              </a:pathLst>
            </a:custGeom>
            <a:grpFill/>
            <a:ln>
              <a:noFill/>
            </a:ln>
          </p:spPr>
          <p:txBody>
            <a:bodyPr/>
            <a:lstStyle/>
            <a:p>
              <a:pPr eaLnBrk="1" fontAlgn="auto" hangingPunct="1">
                <a:defRPr/>
              </a:pPr>
              <a:endParaRPr lang="zh-CN" altLang="en-US" noProof="1"/>
            </a:p>
          </p:txBody>
        </p:sp>
        <p:sp>
          <p:nvSpPr>
            <p:cNvPr id="6" name="Freeform 86">
              <a:extLst>
                <a:ext uri="{FF2B5EF4-FFF2-40B4-BE49-F238E27FC236}">
                  <a16:creationId xmlns:a16="http://schemas.microsoft.com/office/drawing/2014/main" id="{5BD112DC-42CD-403E-AB85-CD1434FA25DB}"/>
                </a:ext>
              </a:extLst>
            </p:cNvPr>
            <p:cNvSpPr/>
            <p:nvPr/>
          </p:nvSpPr>
          <p:spPr bwMode="auto">
            <a:xfrm>
              <a:off x="6194425" y="3529013"/>
              <a:ext cx="642938" cy="160338"/>
            </a:xfrm>
            <a:custGeom>
              <a:avLst/>
              <a:gdLst>
                <a:gd name="T0" fmla="*/ 155 w 170"/>
                <a:gd name="T1" fmla="*/ 11 h 42"/>
                <a:gd name="T2" fmla="*/ 154 w 170"/>
                <a:gd name="T3" fmla="*/ 10 h 42"/>
                <a:gd name="T4" fmla="*/ 153 w 170"/>
                <a:gd name="T5" fmla="*/ 10 h 42"/>
                <a:gd name="T6" fmla="*/ 108 w 170"/>
                <a:gd name="T7" fmla="*/ 0 h 42"/>
                <a:gd name="T8" fmla="*/ 85 w 170"/>
                <a:gd name="T9" fmla="*/ 3 h 42"/>
                <a:gd name="T10" fmla="*/ 11 w 170"/>
                <a:gd name="T11" fmla="*/ 35 h 42"/>
                <a:gd name="T12" fmla="*/ 11 w 170"/>
                <a:gd name="T13" fmla="*/ 36 h 42"/>
                <a:gd name="T14" fmla="*/ 7 w 170"/>
                <a:gd name="T15" fmla="*/ 38 h 42"/>
                <a:gd name="T16" fmla="*/ 3 w 170"/>
                <a:gd name="T17" fmla="*/ 40 h 42"/>
                <a:gd name="T18" fmla="*/ 1 w 170"/>
                <a:gd name="T19" fmla="*/ 42 h 42"/>
                <a:gd name="T20" fmla="*/ 0 w 170"/>
                <a:gd name="T21" fmla="*/ 42 h 42"/>
                <a:gd name="T22" fmla="*/ 161 w 170"/>
                <a:gd name="T23" fmla="*/ 42 h 42"/>
                <a:gd name="T24" fmla="*/ 169 w 170"/>
                <a:gd name="T25" fmla="*/ 38 h 42"/>
                <a:gd name="T26" fmla="*/ 167 w 170"/>
                <a:gd name="T27" fmla="*/ 28 h 42"/>
                <a:gd name="T28" fmla="*/ 155 w 170"/>
                <a:gd name="T29" fmla="*/ 1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0" h="42">
                  <a:moveTo>
                    <a:pt x="155" y="11"/>
                  </a:moveTo>
                  <a:cubicBezTo>
                    <a:pt x="155" y="11"/>
                    <a:pt x="154" y="10"/>
                    <a:pt x="154" y="10"/>
                  </a:cubicBezTo>
                  <a:cubicBezTo>
                    <a:pt x="153" y="10"/>
                    <a:pt x="153" y="10"/>
                    <a:pt x="153" y="10"/>
                  </a:cubicBezTo>
                  <a:cubicBezTo>
                    <a:pt x="152" y="9"/>
                    <a:pt x="132" y="0"/>
                    <a:pt x="108" y="0"/>
                  </a:cubicBezTo>
                  <a:cubicBezTo>
                    <a:pt x="100" y="0"/>
                    <a:pt x="92" y="1"/>
                    <a:pt x="85" y="3"/>
                  </a:cubicBezTo>
                  <a:cubicBezTo>
                    <a:pt x="46" y="15"/>
                    <a:pt x="15" y="33"/>
                    <a:pt x="11" y="35"/>
                  </a:cubicBezTo>
                  <a:cubicBezTo>
                    <a:pt x="11" y="36"/>
                    <a:pt x="11" y="36"/>
                    <a:pt x="11" y="36"/>
                  </a:cubicBezTo>
                  <a:cubicBezTo>
                    <a:pt x="10" y="36"/>
                    <a:pt x="9" y="37"/>
                    <a:pt x="7" y="38"/>
                  </a:cubicBezTo>
                  <a:cubicBezTo>
                    <a:pt x="6" y="39"/>
                    <a:pt x="4" y="40"/>
                    <a:pt x="3" y="40"/>
                  </a:cubicBezTo>
                  <a:cubicBezTo>
                    <a:pt x="2" y="41"/>
                    <a:pt x="2" y="41"/>
                    <a:pt x="1" y="42"/>
                  </a:cubicBezTo>
                  <a:cubicBezTo>
                    <a:pt x="0" y="42"/>
                    <a:pt x="0" y="42"/>
                    <a:pt x="0" y="42"/>
                  </a:cubicBezTo>
                  <a:cubicBezTo>
                    <a:pt x="161" y="42"/>
                    <a:pt x="161" y="42"/>
                    <a:pt x="161" y="42"/>
                  </a:cubicBezTo>
                  <a:cubicBezTo>
                    <a:pt x="165" y="42"/>
                    <a:pt x="167" y="41"/>
                    <a:pt x="169" y="38"/>
                  </a:cubicBezTo>
                  <a:cubicBezTo>
                    <a:pt x="170" y="35"/>
                    <a:pt x="169" y="32"/>
                    <a:pt x="167" y="28"/>
                  </a:cubicBezTo>
                  <a:cubicBezTo>
                    <a:pt x="167" y="28"/>
                    <a:pt x="162" y="20"/>
                    <a:pt x="155" y="11"/>
                  </a:cubicBezTo>
                  <a:close/>
                </a:path>
              </a:pathLst>
            </a:custGeom>
            <a:grpFill/>
            <a:ln>
              <a:noFill/>
            </a:ln>
          </p:spPr>
          <p:txBody>
            <a:bodyPr/>
            <a:lstStyle/>
            <a:p>
              <a:pPr eaLnBrk="1" fontAlgn="auto" hangingPunct="1">
                <a:defRPr/>
              </a:pPr>
              <a:endParaRPr lang="zh-CN" altLang="en-US" noProof="1"/>
            </a:p>
          </p:txBody>
        </p:sp>
        <p:sp>
          <p:nvSpPr>
            <p:cNvPr id="7" name="Freeform 87">
              <a:extLst>
                <a:ext uri="{FF2B5EF4-FFF2-40B4-BE49-F238E27FC236}">
                  <a16:creationId xmlns:a16="http://schemas.microsoft.com/office/drawing/2014/main" id="{9C13A1AD-AEDB-4C01-B0D3-FB6AFFC3AEAF}"/>
                </a:ext>
              </a:extLst>
            </p:cNvPr>
            <p:cNvSpPr/>
            <p:nvPr/>
          </p:nvSpPr>
          <p:spPr bwMode="auto">
            <a:xfrm>
              <a:off x="5335588" y="3771901"/>
              <a:ext cx="1520825" cy="155575"/>
            </a:xfrm>
            <a:custGeom>
              <a:avLst/>
              <a:gdLst>
                <a:gd name="T0" fmla="*/ 402 w 402"/>
                <a:gd name="T1" fmla="*/ 24 h 41"/>
                <a:gd name="T2" fmla="*/ 385 w 402"/>
                <a:gd name="T3" fmla="*/ 41 h 41"/>
                <a:gd name="T4" fmla="*/ 382 w 402"/>
                <a:gd name="T5" fmla="*/ 41 h 41"/>
                <a:gd name="T6" fmla="*/ 232 w 402"/>
                <a:gd name="T7" fmla="*/ 28 h 41"/>
                <a:gd name="T8" fmla="*/ 217 w 402"/>
                <a:gd name="T9" fmla="*/ 34 h 41"/>
                <a:gd name="T10" fmla="*/ 216 w 402"/>
                <a:gd name="T11" fmla="*/ 35 h 41"/>
                <a:gd name="T12" fmla="*/ 201 w 402"/>
                <a:gd name="T13" fmla="*/ 40 h 41"/>
                <a:gd name="T14" fmla="*/ 201 w 402"/>
                <a:gd name="T15" fmla="*/ 40 h 41"/>
                <a:gd name="T16" fmla="*/ 186 w 402"/>
                <a:gd name="T17" fmla="*/ 35 h 41"/>
                <a:gd name="T18" fmla="*/ 185 w 402"/>
                <a:gd name="T19" fmla="*/ 34 h 41"/>
                <a:gd name="T20" fmla="*/ 170 w 402"/>
                <a:gd name="T21" fmla="*/ 28 h 41"/>
                <a:gd name="T22" fmla="*/ 20 w 402"/>
                <a:gd name="T23" fmla="*/ 41 h 41"/>
                <a:gd name="T24" fmla="*/ 17 w 402"/>
                <a:gd name="T25" fmla="*/ 41 h 41"/>
                <a:gd name="T26" fmla="*/ 0 w 402"/>
                <a:gd name="T27" fmla="*/ 24 h 41"/>
                <a:gd name="T28" fmla="*/ 16 w 402"/>
                <a:gd name="T29" fmla="*/ 7 h 41"/>
                <a:gd name="T30" fmla="*/ 17 w 402"/>
                <a:gd name="T31" fmla="*/ 7 h 41"/>
                <a:gd name="T32" fmla="*/ 164 w 402"/>
                <a:gd name="T33" fmla="*/ 0 h 41"/>
                <a:gd name="T34" fmla="*/ 177 w 402"/>
                <a:gd name="T35" fmla="*/ 6 h 41"/>
                <a:gd name="T36" fmla="*/ 182 w 402"/>
                <a:gd name="T37" fmla="*/ 6 h 41"/>
                <a:gd name="T38" fmla="*/ 194 w 402"/>
                <a:gd name="T39" fmla="*/ 0 h 41"/>
                <a:gd name="T40" fmla="*/ 208 w 402"/>
                <a:gd name="T41" fmla="*/ 0 h 41"/>
                <a:gd name="T42" fmla="*/ 220 w 402"/>
                <a:gd name="T43" fmla="*/ 6 h 41"/>
                <a:gd name="T44" fmla="*/ 225 w 402"/>
                <a:gd name="T45" fmla="*/ 6 h 41"/>
                <a:gd name="T46" fmla="*/ 238 w 402"/>
                <a:gd name="T47" fmla="*/ 0 h 41"/>
                <a:gd name="T48" fmla="*/ 385 w 402"/>
                <a:gd name="T49" fmla="*/ 7 h 41"/>
                <a:gd name="T50" fmla="*/ 386 w 402"/>
                <a:gd name="T51" fmla="*/ 7 h 41"/>
                <a:gd name="T52" fmla="*/ 402 w 402"/>
                <a:gd name="T53" fmla="*/ 24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02" h="41">
                  <a:moveTo>
                    <a:pt x="402" y="24"/>
                  </a:moveTo>
                  <a:cubicBezTo>
                    <a:pt x="402" y="33"/>
                    <a:pt x="394" y="41"/>
                    <a:pt x="385" y="41"/>
                  </a:cubicBezTo>
                  <a:cubicBezTo>
                    <a:pt x="384" y="41"/>
                    <a:pt x="383" y="41"/>
                    <a:pt x="382" y="41"/>
                  </a:cubicBezTo>
                  <a:cubicBezTo>
                    <a:pt x="232" y="28"/>
                    <a:pt x="232" y="28"/>
                    <a:pt x="232" y="28"/>
                  </a:cubicBezTo>
                  <a:cubicBezTo>
                    <a:pt x="227" y="28"/>
                    <a:pt x="220" y="31"/>
                    <a:pt x="217" y="34"/>
                  </a:cubicBezTo>
                  <a:cubicBezTo>
                    <a:pt x="217" y="34"/>
                    <a:pt x="217" y="34"/>
                    <a:pt x="216" y="35"/>
                  </a:cubicBezTo>
                  <a:cubicBezTo>
                    <a:pt x="214" y="38"/>
                    <a:pt x="208" y="40"/>
                    <a:pt x="201" y="40"/>
                  </a:cubicBezTo>
                  <a:cubicBezTo>
                    <a:pt x="201" y="40"/>
                    <a:pt x="201" y="40"/>
                    <a:pt x="201" y="40"/>
                  </a:cubicBezTo>
                  <a:cubicBezTo>
                    <a:pt x="194" y="40"/>
                    <a:pt x="188" y="38"/>
                    <a:pt x="186" y="35"/>
                  </a:cubicBezTo>
                  <a:cubicBezTo>
                    <a:pt x="185" y="34"/>
                    <a:pt x="185" y="34"/>
                    <a:pt x="185" y="34"/>
                  </a:cubicBezTo>
                  <a:cubicBezTo>
                    <a:pt x="182" y="31"/>
                    <a:pt x="175" y="28"/>
                    <a:pt x="170" y="28"/>
                  </a:cubicBezTo>
                  <a:cubicBezTo>
                    <a:pt x="20" y="41"/>
                    <a:pt x="20" y="41"/>
                    <a:pt x="20" y="41"/>
                  </a:cubicBezTo>
                  <a:cubicBezTo>
                    <a:pt x="19" y="41"/>
                    <a:pt x="18" y="41"/>
                    <a:pt x="17" y="41"/>
                  </a:cubicBezTo>
                  <a:cubicBezTo>
                    <a:pt x="8" y="41"/>
                    <a:pt x="0" y="33"/>
                    <a:pt x="0" y="24"/>
                  </a:cubicBezTo>
                  <a:cubicBezTo>
                    <a:pt x="0" y="15"/>
                    <a:pt x="7" y="8"/>
                    <a:pt x="16" y="7"/>
                  </a:cubicBezTo>
                  <a:cubicBezTo>
                    <a:pt x="16" y="7"/>
                    <a:pt x="16" y="7"/>
                    <a:pt x="17" y="7"/>
                  </a:cubicBezTo>
                  <a:cubicBezTo>
                    <a:pt x="164" y="0"/>
                    <a:pt x="164" y="0"/>
                    <a:pt x="164" y="0"/>
                  </a:cubicBezTo>
                  <a:cubicBezTo>
                    <a:pt x="169" y="0"/>
                    <a:pt x="175" y="2"/>
                    <a:pt x="177" y="6"/>
                  </a:cubicBezTo>
                  <a:cubicBezTo>
                    <a:pt x="178" y="10"/>
                    <a:pt x="181" y="10"/>
                    <a:pt x="182" y="6"/>
                  </a:cubicBezTo>
                  <a:cubicBezTo>
                    <a:pt x="183" y="2"/>
                    <a:pt x="189" y="0"/>
                    <a:pt x="194" y="0"/>
                  </a:cubicBezTo>
                  <a:cubicBezTo>
                    <a:pt x="208" y="0"/>
                    <a:pt x="208" y="0"/>
                    <a:pt x="208" y="0"/>
                  </a:cubicBezTo>
                  <a:cubicBezTo>
                    <a:pt x="213" y="0"/>
                    <a:pt x="219" y="2"/>
                    <a:pt x="220" y="6"/>
                  </a:cubicBezTo>
                  <a:cubicBezTo>
                    <a:pt x="221" y="10"/>
                    <a:pt x="224" y="10"/>
                    <a:pt x="225" y="6"/>
                  </a:cubicBezTo>
                  <a:cubicBezTo>
                    <a:pt x="227" y="2"/>
                    <a:pt x="233" y="0"/>
                    <a:pt x="238" y="0"/>
                  </a:cubicBezTo>
                  <a:cubicBezTo>
                    <a:pt x="385" y="7"/>
                    <a:pt x="385" y="7"/>
                    <a:pt x="385" y="7"/>
                  </a:cubicBezTo>
                  <a:cubicBezTo>
                    <a:pt x="386" y="7"/>
                    <a:pt x="386" y="7"/>
                    <a:pt x="386" y="7"/>
                  </a:cubicBezTo>
                  <a:cubicBezTo>
                    <a:pt x="395" y="8"/>
                    <a:pt x="402" y="15"/>
                    <a:pt x="402" y="24"/>
                  </a:cubicBezTo>
                  <a:close/>
                </a:path>
              </a:pathLst>
            </a:custGeom>
            <a:grpFill/>
            <a:ln>
              <a:noFill/>
            </a:ln>
          </p:spPr>
          <p:txBody>
            <a:bodyPr/>
            <a:lstStyle/>
            <a:p>
              <a:pPr eaLnBrk="1" fontAlgn="auto" hangingPunct="1">
                <a:defRPr/>
              </a:pPr>
              <a:endParaRPr lang="zh-CN" altLang="en-US" noProof="1"/>
            </a:p>
          </p:txBody>
        </p:sp>
        <p:sp>
          <p:nvSpPr>
            <p:cNvPr id="8" name="Freeform 88">
              <a:extLst>
                <a:ext uri="{FF2B5EF4-FFF2-40B4-BE49-F238E27FC236}">
                  <a16:creationId xmlns:a16="http://schemas.microsoft.com/office/drawing/2014/main" id="{321CEF27-99F0-483B-B629-6D4B0FA41764}"/>
                </a:ext>
              </a:extLst>
            </p:cNvPr>
            <p:cNvSpPr>
              <a:spLocks noEditPoints="1"/>
            </p:cNvSpPr>
            <p:nvPr/>
          </p:nvSpPr>
          <p:spPr bwMode="auto">
            <a:xfrm>
              <a:off x="5302250" y="3733801"/>
              <a:ext cx="1587500" cy="227013"/>
            </a:xfrm>
            <a:custGeom>
              <a:avLst/>
              <a:gdLst>
                <a:gd name="T0" fmla="*/ 394 w 420"/>
                <a:gd name="T1" fmla="*/ 60 h 60"/>
                <a:gd name="T2" fmla="*/ 394 w 420"/>
                <a:gd name="T3" fmla="*/ 60 h 60"/>
                <a:gd name="T4" fmla="*/ 391 w 420"/>
                <a:gd name="T5" fmla="*/ 60 h 60"/>
                <a:gd name="T6" fmla="*/ 390 w 420"/>
                <a:gd name="T7" fmla="*/ 60 h 60"/>
                <a:gd name="T8" fmla="*/ 240 w 420"/>
                <a:gd name="T9" fmla="*/ 47 h 60"/>
                <a:gd name="T10" fmla="*/ 240 w 420"/>
                <a:gd name="T11" fmla="*/ 47 h 60"/>
                <a:gd name="T12" fmla="*/ 235 w 420"/>
                <a:gd name="T13" fmla="*/ 49 h 60"/>
                <a:gd name="T14" fmla="*/ 235 w 420"/>
                <a:gd name="T15" fmla="*/ 52 h 60"/>
                <a:gd name="T16" fmla="*/ 230 w 420"/>
                <a:gd name="T17" fmla="*/ 53 h 60"/>
                <a:gd name="T18" fmla="*/ 210 w 420"/>
                <a:gd name="T19" fmla="*/ 59 h 60"/>
                <a:gd name="T20" fmla="*/ 210 w 420"/>
                <a:gd name="T21" fmla="*/ 59 h 60"/>
                <a:gd name="T22" fmla="*/ 190 w 420"/>
                <a:gd name="T23" fmla="*/ 53 h 60"/>
                <a:gd name="T24" fmla="*/ 186 w 420"/>
                <a:gd name="T25" fmla="*/ 52 h 60"/>
                <a:gd name="T26" fmla="*/ 185 w 420"/>
                <a:gd name="T27" fmla="*/ 49 h 60"/>
                <a:gd name="T28" fmla="*/ 180 w 420"/>
                <a:gd name="T29" fmla="*/ 47 h 60"/>
                <a:gd name="T30" fmla="*/ 29 w 420"/>
                <a:gd name="T31" fmla="*/ 60 h 60"/>
                <a:gd name="T32" fmla="*/ 26 w 420"/>
                <a:gd name="T33" fmla="*/ 60 h 60"/>
                <a:gd name="T34" fmla="*/ 0 w 420"/>
                <a:gd name="T35" fmla="*/ 34 h 60"/>
                <a:gd name="T36" fmla="*/ 25 w 420"/>
                <a:gd name="T37" fmla="*/ 8 h 60"/>
                <a:gd name="T38" fmla="*/ 25 w 420"/>
                <a:gd name="T39" fmla="*/ 8 h 60"/>
                <a:gd name="T40" fmla="*/ 173 w 420"/>
                <a:gd name="T41" fmla="*/ 1 h 60"/>
                <a:gd name="T42" fmla="*/ 188 w 420"/>
                <a:gd name="T43" fmla="*/ 5 h 60"/>
                <a:gd name="T44" fmla="*/ 203 w 420"/>
                <a:gd name="T45" fmla="*/ 0 h 60"/>
                <a:gd name="T46" fmla="*/ 217 w 420"/>
                <a:gd name="T47" fmla="*/ 0 h 60"/>
                <a:gd name="T48" fmla="*/ 232 w 420"/>
                <a:gd name="T49" fmla="*/ 5 h 60"/>
                <a:gd name="T50" fmla="*/ 247 w 420"/>
                <a:gd name="T51" fmla="*/ 1 h 60"/>
                <a:gd name="T52" fmla="*/ 395 w 420"/>
                <a:gd name="T53" fmla="*/ 8 h 60"/>
                <a:gd name="T54" fmla="*/ 420 w 420"/>
                <a:gd name="T55" fmla="*/ 34 h 60"/>
                <a:gd name="T56" fmla="*/ 394 w 420"/>
                <a:gd name="T57" fmla="*/ 60 h 60"/>
                <a:gd name="T58" fmla="*/ 26 w 420"/>
                <a:gd name="T59" fmla="*/ 26 h 60"/>
                <a:gd name="T60" fmla="*/ 18 w 420"/>
                <a:gd name="T61" fmla="*/ 34 h 60"/>
                <a:gd name="T62" fmla="*/ 26 w 420"/>
                <a:gd name="T63" fmla="*/ 42 h 60"/>
                <a:gd name="T64" fmla="*/ 26 w 420"/>
                <a:gd name="T65" fmla="*/ 42 h 60"/>
                <a:gd name="T66" fmla="*/ 28 w 420"/>
                <a:gd name="T67" fmla="*/ 42 h 60"/>
                <a:gd name="T68" fmla="*/ 178 w 420"/>
                <a:gd name="T69" fmla="*/ 29 h 60"/>
                <a:gd name="T70" fmla="*/ 180 w 420"/>
                <a:gd name="T71" fmla="*/ 29 h 60"/>
                <a:gd name="T72" fmla="*/ 199 w 420"/>
                <a:gd name="T73" fmla="*/ 36 h 60"/>
                <a:gd name="T74" fmla="*/ 200 w 420"/>
                <a:gd name="T75" fmla="*/ 36 h 60"/>
                <a:gd name="T76" fmla="*/ 202 w 420"/>
                <a:gd name="T77" fmla="*/ 39 h 60"/>
                <a:gd name="T78" fmla="*/ 210 w 420"/>
                <a:gd name="T79" fmla="*/ 41 h 60"/>
                <a:gd name="T80" fmla="*/ 210 w 420"/>
                <a:gd name="T81" fmla="*/ 41 h 60"/>
                <a:gd name="T82" fmla="*/ 218 w 420"/>
                <a:gd name="T83" fmla="*/ 39 h 60"/>
                <a:gd name="T84" fmla="*/ 220 w 420"/>
                <a:gd name="T85" fmla="*/ 36 h 60"/>
                <a:gd name="T86" fmla="*/ 221 w 420"/>
                <a:gd name="T87" fmla="*/ 36 h 60"/>
                <a:gd name="T88" fmla="*/ 242 w 420"/>
                <a:gd name="T89" fmla="*/ 29 h 60"/>
                <a:gd name="T90" fmla="*/ 392 w 420"/>
                <a:gd name="T91" fmla="*/ 42 h 60"/>
                <a:gd name="T92" fmla="*/ 394 w 420"/>
                <a:gd name="T93" fmla="*/ 42 h 60"/>
                <a:gd name="T94" fmla="*/ 402 w 420"/>
                <a:gd name="T95" fmla="*/ 34 h 60"/>
                <a:gd name="T96" fmla="*/ 395 w 420"/>
                <a:gd name="T97" fmla="*/ 26 h 60"/>
                <a:gd name="T98" fmla="*/ 394 w 420"/>
                <a:gd name="T99" fmla="*/ 26 h 60"/>
                <a:gd name="T100" fmla="*/ 246 w 420"/>
                <a:gd name="T101" fmla="*/ 19 h 60"/>
                <a:gd name="T102" fmla="*/ 246 w 420"/>
                <a:gd name="T103" fmla="*/ 19 h 60"/>
                <a:gd name="T104" fmla="*/ 242 w 420"/>
                <a:gd name="T105" fmla="*/ 20 h 60"/>
                <a:gd name="T106" fmla="*/ 231 w 420"/>
                <a:gd name="T107" fmla="*/ 28 h 60"/>
                <a:gd name="T108" fmla="*/ 221 w 420"/>
                <a:gd name="T109" fmla="*/ 20 h 60"/>
                <a:gd name="T110" fmla="*/ 217 w 420"/>
                <a:gd name="T111" fmla="*/ 19 h 60"/>
                <a:gd name="T112" fmla="*/ 203 w 420"/>
                <a:gd name="T113" fmla="*/ 19 h 60"/>
                <a:gd name="T114" fmla="*/ 199 w 420"/>
                <a:gd name="T115" fmla="*/ 20 h 60"/>
                <a:gd name="T116" fmla="*/ 189 w 420"/>
                <a:gd name="T117" fmla="*/ 28 h 60"/>
                <a:gd name="T118" fmla="*/ 178 w 420"/>
                <a:gd name="T119" fmla="*/ 20 h 60"/>
                <a:gd name="T120" fmla="*/ 174 w 420"/>
                <a:gd name="T121" fmla="*/ 19 h 60"/>
                <a:gd name="T122" fmla="*/ 26 w 420"/>
                <a:gd name="T123" fmla="*/ 26 h 60"/>
                <a:gd name="T124" fmla="*/ 26 w 420"/>
                <a:gd name="T125" fmla="*/ 2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20" h="60">
                  <a:moveTo>
                    <a:pt x="394" y="60"/>
                  </a:moveTo>
                  <a:cubicBezTo>
                    <a:pt x="394" y="60"/>
                    <a:pt x="394" y="60"/>
                    <a:pt x="394" y="60"/>
                  </a:cubicBezTo>
                  <a:cubicBezTo>
                    <a:pt x="393" y="60"/>
                    <a:pt x="392" y="60"/>
                    <a:pt x="391" y="60"/>
                  </a:cubicBezTo>
                  <a:cubicBezTo>
                    <a:pt x="390" y="60"/>
                    <a:pt x="390" y="60"/>
                    <a:pt x="390" y="60"/>
                  </a:cubicBezTo>
                  <a:cubicBezTo>
                    <a:pt x="240" y="47"/>
                    <a:pt x="240" y="47"/>
                    <a:pt x="240" y="47"/>
                  </a:cubicBezTo>
                  <a:cubicBezTo>
                    <a:pt x="240" y="47"/>
                    <a:pt x="240" y="47"/>
                    <a:pt x="240" y="47"/>
                  </a:cubicBezTo>
                  <a:cubicBezTo>
                    <a:pt x="238" y="47"/>
                    <a:pt x="236" y="48"/>
                    <a:pt x="235" y="49"/>
                  </a:cubicBezTo>
                  <a:cubicBezTo>
                    <a:pt x="235" y="52"/>
                    <a:pt x="235" y="52"/>
                    <a:pt x="235" y="52"/>
                  </a:cubicBezTo>
                  <a:cubicBezTo>
                    <a:pt x="230" y="53"/>
                    <a:pt x="230" y="53"/>
                    <a:pt x="230" y="53"/>
                  </a:cubicBezTo>
                  <a:cubicBezTo>
                    <a:pt x="225" y="57"/>
                    <a:pt x="218" y="59"/>
                    <a:pt x="210" y="59"/>
                  </a:cubicBezTo>
                  <a:cubicBezTo>
                    <a:pt x="210" y="59"/>
                    <a:pt x="210" y="59"/>
                    <a:pt x="210" y="59"/>
                  </a:cubicBezTo>
                  <a:cubicBezTo>
                    <a:pt x="202" y="59"/>
                    <a:pt x="195" y="57"/>
                    <a:pt x="190" y="53"/>
                  </a:cubicBezTo>
                  <a:cubicBezTo>
                    <a:pt x="186" y="52"/>
                    <a:pt x="186" y="52"/>
                    <a:pt x="186" y="52"/>
                  </a:cubicBezTo>
                  <a:cubicBezTo>
                    <a:pt x="185" y="49"/>
                    <a:pt x="185" y="49"/>
                    <a:pt x="185" y="49"/>
                  </a:cubicBezTo>
                  <a:cubicBezTo>
                    <a:pt x="184" y="48"/>
                    <a:pt x="182" y="47"/>
                    <a:pt x="180" y="47"/>
                  </a:cubicBezTo>
                  <a:cubicBezTo>
                    <a:pt x="29" y="60"/>
                    <a:pt x="29" y="60"/>
                    <a:pt x="29" y="60"/>
                  </a:cubicBezTo>
                  <a:cubicBezTo>
                    <a:pt x="28" y="60"/>
                    <a:pt x="27" y="60"/>
                    <a:pt x="26" y="60"/>
                  </a:cubicBezTo>
                  <a:cubicBezTo>
                    <a:pt x="12" y="60"/>
                    <a:pt x="0" y="48"/>
                    <a:pt x="0" y="34"/>
                  </a:cubicBezTo>
                  <a:cubicBezTo>
                    <a:pt x="0" y="20"/>
                    <a:pt x="11" y="9"/>
                    <a:pt x="25" y="8"/>
                  </a:cubicBezTo>
                  <a:cubicBezTo>
                    <a:pt x="25" y="8"/>
                    <a:pt x="25" y="8"/>
                    <a:pt x="25" y="8"/>
                  </a:cubicBezTo>
                  <a:cubicBezTo>
                    <a:pt x="173" y="1"/>
                    <a:pt x="173" y="1"/>
                    <a:pt x="173" y="1"/>
                  </a:cubicBezTo>
                  <a:cubicBezTo>
                    <a:pt x="178" y="1"/>
                    <a:pt x="184" y="2"/>
                    <a:pt x="188" y="5"/>
                  </a:cubicBezTo>
                  <a:cubicBezTo>
                    <a:pt x="192" y="2"/>
                    <a:pt x="197" y="0"/>
                    <a:pt x="203" y="0"/>
                  </a:cubicBezTo>
                  <a:cubicBezTo>
                    <a:pt x="217" y="0"/>
                    <a:pt x="217" y="0"/>
                    <a:pt x="217" y="0"/>
                  </a:cubicBezTo>
                  <a:cubicBezTo>
                    <a:pt x="223" y="0"/>
                    <a:pt x="228" y="2"/>
                    <a:pt x="232" y="5"/>
                  </a:cubicBezTo>
                  <a:cubicBezTo>
                    <a:pt x="236" y="2"/>
                    <a:pt x="242" y="1"/>
                    <a:pt x="247" y="1"/>
                  </a:cubicBezTo>
                  <a:cubicBezTo>
                    <a:pt x="395" y="8"/>
                    <a:pt x="395" y="8"/>
                    <a:pt x="395" y="8"/>
                  </a:cubicBezTo>
                  <a:cubicBezTo>
                    <a:pt x="409" y="9"/>
                    <a:pt x="420" y="20"/>
                    <a:pt x="420" y="34"/>
                  </a:cubicBezTo>
                  <a:cubicBezTo>
                    <a:pt x="420" y="48"/>
                    <a:pt x="408" y="60"/>
                    <a:pt x="394" y="60"/>
                  </a:cubicBezTo>
                  <a:close/>
                  <a:moveTo>
                    <a:pt x="26" y="26"/>
                  </a:moveTo>
                  <a:cubicBezTo>
                    <a:pt x="21" y="26"/>
                    <a:pt x="18" y="30"/>
                    <a:pt x="18" y="34"/>
                  </a:cubicBezTo>
                  <a:cubicBezTo>
                    <a:pt x="18" y="38"/>
                    <a:pt x="22" y="42"/>
                    <a:pt x="26" y="42"/>
                  </a:cubicBezTo>
                  <a:cubicBezTo>
                    <a:pt x="26" y="42"/>
                    <a:pt x="26" y="42"/>
                    <a:pt x="26" y="42"/>
                  </a:cubicBezTo>
                  <a:cubicBezTo>
                    <a:pt x="27" y="42"/>
                    <a:pt x="28" y="42"/>
                    <a:pt x="28" y="42"/>
                  </a:cubicBezTo>
                  <a:cubicBezTo>
                    <a:pt x="178" y="29"/>
                    <a:pt x="178" y="29"/>
                    <a:pt x="178" y="29"/>
                  </a:cubicBezTo>
                  <a:cubicBezTo>
                    <a:pt x="179" y="29"/>
                    <a:pt x="179" y="29"/>
                    <a:pt x="180" y="29"/>
                  </a:cubicBezTo>
                  <a:cubicBezTo>
                    <a:pt x="187" y="29"/>
                    <a:pt x="194" y="32"/>
                    <a:pt x="199" y="36"/>
                  </a:cubicBezTo>
                  <a:cubicBezTo>
                    <a:pt x="200" y="36"/>
                    <a:pt x="200" y="36"/>
                    <a:pt x="200" y="36"/>
                  </a:cubicBezTo>
                  <a:cubicBezTo>
                    <a:pt x="202" y="39"/>
                    <a:pt x="202" y="39"/>
                    <a:pt x="202" y="39"/>
                  </a:cubicBezTo>
                  <a:cubicBezTo>
                    <a:pt x="202" y="40"/>
                    <a:pt x="205" y="41"/>
                    <a:pt x="210" y="41"/>
                  </a:cubicBezTo>
                  <a:cubicBezTo>
                    <a:pt x="210" y="41"/>
                    <a:pt x="210" y="41"/>
                    <a:pt x="210" y="41"/>
                  </a:cubicBezTo>
                  <a:cubicBezTo>
                    <a:pt x="215" y="41"/>
                    <a:pt x="218" y="40"/>
                    <a:pt x="218" y="39"/>
                  </a:cubicBezTo>
                  <a:cubicBezTo>
                    <a:pt x="220" y="36"/>
                    <a:pt x="220" y="36"/>
                    <a:pt x="220" y="36"/>
                  </a:cubicBezTo>
                  <a:cubicBezTo>
                    <a:pt x="221" y="36"/>
                    <a:pt x="221" y="36"/>
                    <a:pt x="221" y="36"/>
                  </a:cubicBezTo>
                  <a:cubicBezTo>
                    <a:pt x="227" y="32"/>
                    <a:pt x="235" y="29"/>
                    <a:pt x="242" y="29"/>
                  </a:cubicBezTo>
                  <a:cubicBezTo>
                    <a:pt x="392" y="42"/>
                    <a:pt x="392" y="42"/>
                    <a:pt x="392" y="42"/>
                  </a:cubicBezTo>
                  <a:cubicBezTo>
                    <a:pt x="392" y="42"/>
                    <a:pt x="393" y="42"/>
                    <a:pt x="394" y="42"/>
                  </a:cubicBezTo>
                  <a:cubicBezTo>
                    <a:pt x="398" y="42"/>
                    <a:pt x="402" y="38"/>
                    <a:pt x="402" y="34"/>
                  </a:cubicBezTo>
                  <a:cubicBezTo>
                    <a:pt x="402" y="30"/>
                    <a:pt x="399" y="26"/>
                    <a:pt x="395" y="26"/>
                  </a:cubicBezTo>
                  <a:cubicBezTo>
                    <a:pt x="394" y="26"/>
                    <a:pt x="394" y="26"/>
                    <a:pt x="394" y="26"/>
                  </a:cubicBezTo>
                  <a:cubicBezTo>
                    <a:pt x="246" y="19"/>
                    <a:pt x="246" y="19"/>
                    <a:pt x="246" y="19"/>
                  </a:cubicBezTo>
                  <a:cubicBezTo>
                    <a:pt x="246" y="19"/>
                    <a:pt x="246" y="19"/>
                    <a:pt x="246" y="19"/>
                  </a:cubicBezTo>
                  <a:cubicBezTo>
                    <a:pt x="244" y="19"/>
                    <a:pt x="243" y="20"/>
                    <a:pt x="242" y="20"/>
                  </a:cubicBezTo>
                  <a:cubicBezTo>
                    <a:pt x="239" y="27"/>
                    <a:pt x="234" y="28"/>
                    <a:pt x="231" y="28"/>
                  </a:cubicBezTo>
                  <a:cubicBezTo>
                    <a:pt x="227" y="28"/>
                    <a:pt x="223" y="25"/>
                    <a:pt x="221" y="20"/>
                  </a:cubicBezTo>
                  <a:cubicBezTo>
                    <a:pt x="220" y="19"/>
                    <a:pt x="219" y="19"/>
                    <a:pt x="217" y="19"/>
                  </a:cubicBezTo>
                  <a:cubicBezTo>
                    <a:pt x="203" y="19"/>
                    <a:pt x="203" y="19"/>
                    <a:pt x="203" y="19"/>
                  </a:cubicBezTo>
                  <a:cubicBezTo>
                    <a:pt x="201" y="19"/>
                    <a:pt x="200" y="19"/>
                    <a:pt x="199" y="20"/>
                  </a:cubicBezTo>
                  <a:cubicBezTo>
                    <a:pt x="197" y="25"/>
                    <a:pt x="193" y="28"/>
                    <a:pt x="189" y="28"/>
                  </a:cubicBezTo>
                  <a:cubicBezTo>
                    <a:pt x="186" y="28"/>
                    <a:pt x="181" y="27"/>
                    <a:pt x="178" y="20"/>
                  </a:cubicBezTo>
                  <a:cubicBezTo>
                    <a:pt x="177" y="20"/>
                    <a:pt x="176" y="19"/>
                    <a:pt x="174" y="19"/>
                  </a:cubicBezTo>
                  <a:cubicBezTo>
                    <a:pt x="26" y="26"/>
                    <a:pt x="26" y="26"/>
                    <a:pt x="26" y="26"/>
                  </a:cubicBezTo>
                  <a:cubicBezTo>
                    <a:pt x="26" y="26"/>
                    <a:pt x="26" y="26"/>
                    <a:pt x="26" y="26"/>
                  </a:cubicBezTo>
                  <a:close/>
                </a:path>
              </a:pathLst>
            </a:custGeom>
            <a:grpFill/>
            <a:ln>
              <a:noFill/>
            </a:ln>
          </p:spPr>
          <p:txBody>
            <a:bodyPr/>
            <a:lstStyle/>
            <a:p>
              <a:pPr eaLnBrk="1" fontAlgn="auto" hangingPunct="1">
                <a:defRPr/>
              </a:pPr>
              <a:endParaRPr lang="zh-CN" altLang="en-US" noProof="1"/>
            </a:p>
          </p:txBody>
        </p:sp>
        <p:sp>
          <p:nvSpPr>
            <p:cNvPr id="9" name="Freeform 89">
              <a:extLst>
                <a:ext uri="{FF2B5EF4-FFF2-40B4-BE49-F238E27FC236}">
                  <a16:creationId xmlns:a16="http://schemas.microsoft.com/office/drawing/2014/main" id="{945FC2B2-A85C-4883-B690-0A9A447CBC08}"/>
                </a:ext>
              </a:extLst>
            </p:cNvPr>
            <p:cNvSpPr/>
            <p:nvPr/>
          </p:nvSpPr>
          <p:spPr bwMode="auto">
            <a:xfrm>
              <a:off x="5354638" y="3525838"/>
              <a:ext cx="669925" cy="163513"/>
            </a:xfrm>
            <a:custGeom>
              <a:avLst/>
              <a:gdLst>
                <a:gd name="T0" fmla="*/ 169 w 177"/>
                <a:gd name="T1" fmla="*/ 37 h 43"/>
                <a:gd name="T2" fmla="*/ 168 w 177"/>
                <a:gd name="T3" fmla="*/ 36 h 43"/>
                <a:gd name="T4" fmla="*/ 92 w 177"/>
                <a:gd name="T5" fmla="*/ 1 h 43"/>
                <a:gd name="T6" fmla="*/ 75 w 177"/>
                <a:gd name="T7" fmla="*/ 0 h 43"/>
                <a:gd name="T8" fmla="*/ 18 w 177"/>
                <a:gd name="T9" fmla="*/ 15 h 43"/>
                <a:gd name="T10" fmla="*/ 3 w 177"/>
                <a:gd name="T11" fmla="*/ 29 h 43"/>
                <a:gd name="T12" fmla="*/ 1 w 177"/>
                <a:gd name="T13" fmla="*/ 39 h 43"/>
                <a:gd name="T14" fmla="*/ 9 w 177"/>
                <a:gd name="T15" fmla="*/ 43 h 43"/>
                <a:gd name="T16" fmla="*/ 177 w 177"/>
                <a:gd name="T17" fmla="*/ 43 h 43"/>
                <a:gd name="T18" fmla="*/ 169 w 177"/>
                <a:gd name="T19"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7" h="43">
                  <a:moveTo>
                    <a:pt x="169" y="37"/>
                  </a:moveTo>
                  <a:cubicBezTo>
                    <a:pt x="168" y="36"/>
                    <a:pt x="168" y="36"/>
                    <a:pt x="168" y="36"/>
                  </a:cubicBezTo>
                  <a:cubicBezTo>
                    <a:pt x="141" y="16"/>
                    <a:pt x="115" y="5"/>
                    <a:pt x="92" y="1"/>
                  </a:cubicBezTo>
                  <a:cubicBezTo>
                    <a:pt x="87" y="1"/>
                    <a:pt x="81" y="0"/>
                    <a:pt x="75" y="0"/>
                  </a:cubicBezTo>
                  <a:cubicBezTo>
                    <a:pt x="40" y="0"/>
                    <a:pt x="18" y="15"/>
                    <a:pt x="18" y="15"/>
                  </a:cubicBezTo>
                  <a:cubicBezTo>
                    <a:pt x="16" y="16"/>
                    <a:pt x="6" y="23"/>
                    <a:pt x="3" y="29"/>
                  </a:cubicBezTo>
                  <a:cubicBezTo>
                    <a:pt x="1" y="33"/>
                    <a:pt x="0" y="36"/>
                    <a:pt x="1" y="39"/>
                  </a:cubicBezTo>
                  <a:cubicBezTo>
                    <a:pt x="3" y="42"/>
                    <a:pt x="5" y="43"/>
                    <a:pt x="9" y="43"/>
                  </a:cubicBezTo>
                  <a:cubicBezTo>
                    <a:pt x="177" y="43"/>
                    <a:pt x="177" y="43"/>
                    <a:pt x="177" y="43"/>
                  </a:cubicBezTo>
                  <a:cubicBezTo>
                    <a:pt x="174" y="40"/>
                    <a:pt x="170" y="37"/>
                    <a:pt x="169" y="37"/>
                  </a:cubicBezTo>
                  <a:close/>
                </a:path>
              </a:pathLst>
            </a:custGeom>
            <a:grpFill/>
            <a:ln>
              <a:noFill/>
            </a:ln>
          </p:spPr>
          <p:txBody>
            <a:bodyPr/>
            <a:lstStyle/>
            <a:p>
              <a:pPr eaLnBrk="1" fontAlgn="auto" hangingPunct="1">
                <a:defRPr/>
              </a:pPr>
              <a:endParaRPr lang="zh-CN" altLang="en-US" noProof="1"/>
            </a:p>
          </p:txBody>
        </p:sp>
        <p:sp>
          <p:nvSpPr>
            <p:cNvPr id="10" name="Freeform 90">
              <a:extLst>
                <a:ext uri="{FF2B5EF4-FFF2-40B4-BE49-F238E27FC236}">
                  <a16:creationId xmlns:a16="http://schemas.microsoft.com/office/drawing/2014/main" id="{CB7527B2-929A-4D67-8D7A-7EB196127A49}"/>
                </a:ext>
              </a:extLst>
            </p:cNvPr>
            <p:cNvSpPr/>
            <p:nvPr/>
          </p:nvSpPr>
          <p:spPr bwMode="auto">
            <a:xfrm>
              <a:off x="6175375" y="3063876"/>
              <a:ext cx="654050" cy="571500"/>
            </a:xfrm>
            <a:custGeom>
              <a:avLst/>
              <a:gdLst>
                <a:gd name="T0" fmla="*/ 171 w 173"/>
                <a:gd name="T1" fmla="*/ 114 h 151"/>
                <a:gd name="T2" fmla="*/ 157 w 173"/>
                <a:gd name="T3" fmla="*/ 87 h 151"/>
                <a:gd name="T4" fmla="*/ 157 w 173"/>
                <a:gd name="T5" fmla="*/ 86 h 151"/>
                <a:gd name="T6" fmla="*/ 123 w 173"/>
                <a:gd name="T7" fmla="*/ 21 h 151"/>
                <a:gd name="T8" fmla="*/ 116 w 173"/>
                <a:gd name="T9" fmla="*/ 8 h 151"/>
                <a:gd name="T10" fmla="*/ 115 w 173"/>
                <a:gd name="T11" fmla="*/ 7 h 151"/>
                <a:gd name="T12" fmla="*/ 87 w 173"/>
                <a:gd name="T13" fmla="*/ 0 h 151"/>
                <a:gd name="T14" fmla="*/ 101 w 173"/>
                <a:gd name="T15" fmla="*/ 24 h 151"/>
                <a:gd name="T16" fmla="*/ 103 w 173"/>
                <a:gd name="T17" fmla="*/ 45 h 151"/>
                <a:gd name="T18" fmla="*/ 88 w 173"/>
                <a:gd name="T19" fmla="*/ 59 h 151"/>
                <a:gd name="T20" fmla="*/ 38 w 173"/>
                <a:gd name="T21" fmla="*/ 87 h 151"/>
                <a:gd name="T22" fmla="*/ 1 w 173"/>
                <a:gd name="T23" fmla="*/ 149 h 151"/>
                <a:gd name="T24" fmla="*/ 0 w 173"/>
                <a:gd name="T25" fmla="*/ 151 h 151"/>
                <a:gd name="T26" fmla="*/ 1 w 173"/>
                <a:gd name="T27" fmla="*/ 151 h 151"/>
                <a:gd name="T28" fmla="*/ 9 w 173"/>
                <a:gd name="T29" fmla="*/ 146 h 151"/>
                <a:gd name="T30" fmla="*/ 86 w 173"/>
                <a:gd name="T31" fmla="*/ 112 h 151"/>
                <a:gd name="T32" fmla="*/ 113 w 173"/>
                <a:gd name="T33" fmla="*/ 109 h 151"/>
                <a:gd name="T34" fmla="*/ 165 w 173"/>
                <a:gd name="T35" fmla="*/ 120 h 151"/>
                <a:gd name="T36" fmla="*/ 169 w 173"/>
                <a:gd name="T37" fmla="*/ 121 h 151"/>
                <a:gd name="T38" fmla="*/ 172 w 173"/>
                <a:gd name="T39" fmla="*/ 120 h 151"/>
                <a:gd name="T40" fmla="*/ 171 w 173"/>
                <a:gd name="T41" fmla="*/ 114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3" h="151">
                  <a:moveTo>
                    <a:pt x="171" y="114"/>
                  </a:moveTo>
                  <a:cubicBezTo>
                    <a:pt x="157" y="87"/>
                    <a:pt x="157" y="87"/>
                    <a:pt x="157" y="87"/>
                  </a:cubicBezTo>
                  <a:cubicBezTo>
                    <a:pt x="157" y="86"/>
                    <a:pt x="157" y="86"/>
                    <a:pt x="157" y="86"/>
                  </a:cubicBezTo>
                  <a:cubicBezTo>
                    <a:pt x="123" y="21"/>
                    <a:pt x="123" y="21"/>
                    <a:pt x="123" y="21"/>
                  </a:cubicBezTo>
                  <a:cubicBezTo>
                    <a:pt x="120" y="17"/>
                    <a:pt x="117" y="11"/>
                    <a:pt x="116" y="8"/>
                  </a:cubicBezTo>
                  <a:cubicBezTo>
                    <a:pt x="115" y="7"/>
                    <a:pt x="115" y="7"/>
                    <a:pt x="115" y="7"/>
                  </a:cubicBezTo>
                  <a:cubicBezTo>
                    <a:pt x="115" y="7"/>
                    <a:pt x="101" y="0"/>
                    <a:pt x="87" y="0"/>
                  </a:cubicBezTo>
                  <a:cubicBezTo>
                    <a:pt x="101" y="24"/>
                    <a:pt x="101" y="24"/>
                    <a:pt x="101" y="24"/>
                  </a:cubicBezTo>
                  <a:cubicBezTo>
                    <a:pt x="105" y="31"/>
                    <a:pt x="105" y="38"/>
                    <a:pt x="103" y="45"/>
                  </a:cubicBezTo>
                  <a:cubicBezTo>
                    <a:pt x="100" y="51"/>
                    <a:pt x="95" y="56"/>
                    <a:pt x="88" y="59"/>
                  </a:cubicBezTo>
                  <a:cubicBezTo>
                    <a:pt x="85" y="60"/>
                    <a:pt x="56" y="71"/>
                    <a:pt x="38" y="87"/>
                  </a:cubicBezTo>
                  <a:cubicBezTo>
                    <a:pt x="19" y="105"/>
                    <a:pt x="8" y="123"/>
                    <a:pt x="1" y="149"/>
                  </a:cubicBezTo>
                  <a:cubicBezTo>
                    <a:pt x="0" y="151"/>
                    <a:pt x="0" y="151"/>
                    <a:pt x="0" y="151"/>
                  </a:cubicBezTo>
                  <a:cubicBezTo>
                    <a:pt x="0" y="151"/>
                    <a:pt x="1" y="151"/>
                    <a:pt x="1" y="151"/>
                  </a:cubicBezTo>
                  <a:cubicBezTo>
                    <a:pt x="3" y="149"/>
                    <a:pt x="6" y="147"/>
                    <a:pt x="9" y="146"/>
                  </a:cubicBezTo>
                  <a:cubicBezTo>
                    <a:pt x="9" y="146"/>
                    <a:pt x="42" y="125"/>
                    <a:pt x="86" y="112"/>
                  </a:cubicBezTo>
                  <a:cubicBezTo>
                    <a:pt x="95" y="110"/>
                    <a:pt x="104" y="109"/>
                    <a:pt x="113" y="109"/>
                  </a:cubicBezTo>
                  <a:cubicBezTo>
                    <a:pt x="141" y="109"/>
                    <a:pt x="165" y="120"/>
                    <a:pt x="165" y="120"/>
                  </a:cubicBezTo>
                  <a:cubicBezTo>
                    <a:pt x="167" y="121"/>
                    <a:pt x="168" y="121"/>
                    <a:pt x="169" y="121"/>
                  </a:cubicBezTo>
                  <a:cubicBezTo>
                    <a:pt x="171" y="121"/>
                    <a:pt x="172" y="120"/>
                    <a:pt x="172" y="120"/>
                  </a:cubicBezTo>
                  <a:cubicBezTo>
                    <a:pt x="173" y="118"/>
                    <a:pt x="172" y="116"/>
                    <a:pt x="171" y="114"/>
                  </a:cubicBezTo>
                  <a:close/>
                </a:path>
              </a:pathLst>
            </a:custGeom>
            <a:grpFill/>
            <a:ln>
              <a:noFill/>
            </a:ln>
          </p:spPr>
          <p:txBody>
            <a:bodyPr/>
            <a:lstStyle/>
            <a:p>
              <a:pPr eaLnBrk="1" fontAlgn="auto" hangingPunct="1">
                <a:defRPr/>
              </a:pPr>
              <a:endParaRPr lang="zh-CN" altLang="en-US" noProof="1"/>
            </a:p>
          </p:txBody>
        </p:sp>
      </p:grpSp>
      <p:sp>
        <p:nvSpPr>
          <p:cNvPr id="4102" name="文本框 11">
            <a:extLst>
              <a:ext uri="{FF2B5EF4-FFF2-40B4-BE49-F238E27FC236}">
                <a16:creationId xmlns:a16="http://schemas.microsoft.com/office/drawing/2014/main" id="{99F81CD7-EDA6-4548-912F-8E29F0C5F6BF}"/>
              </a:ext>
            </a:extLst>
          </p:cNvPr>
          <p:cNvSpPr txBox="1">
            <a:spLocks noChangeArrowheads="1"/>
          </p:cNvSpPr>
          <p:nvPr/>
        </p:nvSpPr>
        <p:spPr bwMode="auto">
          <a:xfrm>
            <a:off x="2336459" y="568558"/>
            <a:ext cx="1107996"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eaLnBrk="1" hangingPunct="1">
              <a:lnSpc>
                <a:spcPct val="100000"/>
              </a:lnSpc>
              <a:spcBef>
                <a:spcPct val="0"/>
              </a:spcBef>
              <a:buFontTx/>
              <a:buNone/>
            </a:pPr>
            <a:r>
              <a:rPr lang="zh-CN" altLang="en-US" sz="3600" dirty="0">
                <a:solidFill>
                  <a:schemeClr val="bg1"/>
                </a:solidFill>
              </a:rPr>
              <a:t>总结</a:t>
            </a:r>
          </a:p>
        </p:txBody>
      </p:sp>
      <p:sp>
        <p:nvSpPr>
          <p:cNvPr id="15" name="文本框 14">
            <a:extLst>
              <a:ext uri="{FF2B5EF4-FFF2-40B4-BE49-F238E27FC236}">
                <a16:creationId xmlns:a16="http://schemas.microsoft.com/office/drawing/2014/main" id="{96146C1A-0827-4959-946E-9DC348790565}"/>
              </a:ext>
            </a:extLst>
          </p:cNvPr>
          <p:cNvSpPr txBox="1"/>
          <p:nvPr/>
        </p:nvSpPr>
        <p:spPr>
          <a:xfrm>
            <a:off x="726933" y="1867780"/>
            <a:ext cx="10738926" cy="3970318"/>
          </a:xfrm>
          <a:prstGeom prst="rect">
            <a:avLst/>
          </a:prstGeom>
          <a:noFill/>
        </p:spPr>
        <p:txBody>
          <a:bodyPr wrap="square">
            <a:spAutoFit/>
          </a:bodyPr>
          <a:lstStyle/>
          <a:p>
            <a:pPr indent="266700" algn="just">
              <a:spcBef>
                <a:spcPts val="600"/>
              </a:spcBef>
              <a:spcAft>
                <a:spcPts val="600"/>
              </a:spcAft>
            </a:pPr>
            <a:r>
              <a:rPr lang="zh-CN" altLang="zh-CN" sz="3600" kern="100" dirty="0">
                <a:effectLst/>
                <a:latin typeface="+mj-ea"/>
                <a:ea typeface="+mj-ea"/>
                <a:cs typeface="宋体" panose="02010600030101010101" pitchFamily="2" charset="-122"/>
              </a:rPr>
              <a:t>对于一个复杂的、子模版数量较多的系统，实验前的调研与分析是必须的，只有确定了整体的设计才能更好地对细节进行完善。同时由于是由多个组员共同完成的项目，一份优秀的分工计划能极大地提高组内的工作效率。在完成项目的过程中，及时的沟通与交流是解决问题的好办法，在沟通之时也能了解彼此的进度，从而督促彼此定时完成任务。</a:t>
            </a:r>
            <a:endParaRPr lang="zh-CN" altLang="zh-CN" sz="3600" kern="100" dirty="0">
              <a:effectLst/>
              <a:latin typeface="+mj-ea"/>
              <a:ea typeface="+mj-ea"/>
              <a:cs typeface="Times New Roman" panose="02020603050405020304" pitchFamily="18" charset="0"/>
            </a:endParaRPr>
          </a:p>
        </p:txBody>
      </p:sp>
    </p:spTree>
    <p:extLst>
      <p:ext uri="{BB962C8B-B14F-4D97-AF65-F5344CB8AC3E}">
        <p14:creationId xmlns:p14="http://schemas.microsoft.com/office/powerpoint/2010/main" val="13439161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4" name="图片 9">
            <a:extLst>
              <a:ext uri="{FF2B5EF4-FFF2-40B4-BE49-F238E27FC236}">
                <a16:creationId xmlns:a16="http://schemas.microsoft.com/office/drawing/2014/main" id="{E5A529FD-389B-4766-9F8B-450FA4EFF8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26188" y="5200650"/>
            <a:ext cx="5865812" cy="165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5" name="图片 10">
            <a:extLst>
              <a:ext uri="{FF2B5EF4-FFF2-40B4-BE49-F238E27FC236}">
                <a16:creationId xmlns:a16="http://schemas.microsoft.com/office/drawing/2014/main" id="{1E109A14-74A9-4237-81E4-CDB85635C9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7878763" cy="221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文本框 2">
            <a:extLst>
              <a:ext uri="{FF2B5EF4-FFF2-40B4-BE49-F238E27FC236}">
                <a16:creationId xmlns:a16="http://schemas.microsoft.com/office/drawing/2014/main" id="{AFEE3D1F-5A30-4A6B-80ED-80AC719ADBCF}"/>
              </a:ext>
            </a:extLst>
          </p:cNvPr>
          <p:cNvSpPr txBox="1"/>
          <p:nvPr/>
        </p:nvSpPr>
        <p:spPr>
          <a:xfrm>
            <a:off x="4083627" y="2859841"/>
            <a:ext cx="6213764" cy="1323439"/>
          </a:xfrm>
          <a:prstGeom prst="rect">
            <a:avLst/>
          </a:prstGeom>
          <a:noFill/>
        </p:spPr>
        <p:txBody>
          <a:bodyPr wrap="square" rtlCol="0">
            <a:spAutoFit/>
          </a:bodyPr>
          <a:lstStyle/>
          <a:p>
            <a:r>
              <a:rPr lang="en-US" altLang="zh-CN" sz="8000" dirty="0">
                <a:latin typeface="+mj-ea"/>
                <a:ea typeface="+mj-ea"/>
              </a:rPr>
              <a:t>Thanks</a:t>
            </a:r>
            <a:endParaRPr lang="zh-CN" altLang="en-US" sz="8000" dirty="0">
              <a:latin typeface="+mj-ea"/>
              <a:ea typeface="+mj-ea"/>
            </a:endParaRPr>
          </a:p>
        </p:txBody>
      </p:sp>
    </p:spTree>
    <p:extLst>
      <p:ext uri="{BB962C8B-B14F-4D97-AF65-F5344CB8AC3E}">
        <p14:creationId xmlns:p14="http://schemas.microsoft.com/office/powerpoint/2010/main" val="1234851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BF54F31A-7F55-4685-9AE5-F8B80212626A}"/>
              </a:ext>
            </a:extLst>
          </p:cNvPr>
          <p:cNvSpPr/>
          <p:nvPr/>
        </p:nvSpPr>
        <p:spPr>
          <a:xfrm>
            <a:off x="0" y="2540000"/>
            <a:ext cx="5619750" cy="1965325"/>
          </a:xfrm>
          <a:prstGeom prst="rect">
            <a:avLst/>
          </a:prstGeom>
          <a:solidFill>
            <a:srgbClr val="4B649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sp>
        <p:nvSpPr>
          <p:cNvPr id="7171" name="文本框 2">
            <a:extLst>
              <a:ext uri="{FF2B5EF4-FFF2-40B4-BE49-F238E27FC236}">
                <a16:creationId xmlns:a16="http://schemas.microsoft.com/office/drawing/2014/main" id="{33518B4C-43E3-4267-93B2-16970F560C5D}"/>
              </a:ext>
            </a:extLst>
          </p:cNvPr>
          <p:cNvSpPr txBox="1">
            <a:spLocks noChangeArrowheads="1"/>
          </p:cNvSpPr>
          <p:nvPr/>
        </p:nvSpPr>
        <p:spPr bwMode="auto">
          <a:xfrm>
            <a:off x="5795963" y="2772666"/>
            <a:ext cx="5708650" cy="13126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ctr" eaLnBrk="1" hangingPunct="1">
              <a:lnSpc>
                <a:spcPct val="150000"/>
              </a:lnSpc>
              <a:spcBef>
                <a:spcPct val="0"/>
              </a:spcBef>
              <a:buFontTx/>
              <a:buNone/>
            </a:pPr>
            <a:r>
              <a:rPr lang="zh-CN" altLang="en-US" sz="6000" b="1" dirty="0">
                <a:solidFill>
                  <a:srgbClr val="4B649F"/>
                </a:solidFill>
              </a:rPr>
              <a:t>项目背景</a:t>
            </a:r>
          </a:p>
        </p:txBody>
      </p:sp>
      <p:grpSp>
        <p:nvGrpSpPr>
          <p:cNvPr id="7173" name="组合 5">
            <a:extLst>
              <a:ext uri="{FF2B5EF4-FFF2-40B4-BE49-F238E27FC236}">
                <a16:creationId xmlns:a16="http://schemas.microsoft.com/office/drawing/2014/main" id="{C2B1F520-632D-4058-AF3A-F2704ABE3477}"/>
              </a:ext>
            </a:extLst>
          </p:cNvPr>
          <p:cNvGrpSpPr>
            <a:grpSpLocks/>
          </p:cNvGrpSpPr>
          <p:nvPr/>
        </p:nvGrpSpPr>
        <p:grpSpPr bwMode="auto">
          <a:xfrm>
            <a:off x="1519238" y="2232025"/>
            <a:ext cx="2581275" cy="2582863"/>
            <a:chOff x="1131485" y="2234042"/>
            <a:chExt cx="1607262" cy="1607262"/>
          </a:xfrm>
        </p:grpSpPr>
        <p:sp>
          <p:nvSpPr>
            <p:cNvPr id="7" name="椭圆 6">
              <a:extLst>
                <a:ext uri="{FF2B5EF4-FFF2-40B4-BE49-F238E27FC236}">
                  <a16:creationId xmlns:a16="http://schemas.microsoft.com/office/drawing/2014/main" id="{270E4ACB-C9E3-4BDC-B37C-E4FD2E948D32}"/>
                </a:ext>
              </a:extLst>
            </p:cNvPr>
            <p:cNvSpPr/>
            <p:nvPr/>
          </p:nvSpPr>
          <p:spPr>
            <a:xfrm>
              <a:off x="1131485" y="2234042"/>
              <a:ext cx="1607262" cy="1607262"/>
            </a:xfrm>
            <a:prstGeom prst="ellipse">
              <a:avLst/>
            </a:prstGeom>
            <a:solidFill>
              <a:srgbClr val="4B649F"/>
            </a:solidFill>
            <a:ln w="19050">
              <a:solidFill>
                <a:srgbClr val="4B649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sp>
          <p:nvSpPr>
            <p:cNvPr id="8" name="椭圆 7">
              <a:extLst>
                <a:ext uri="{FF2B5EF4-FFF2-40B4-BE49-F238E27FC236}">
                  <a16:creationId xmlns:a16="http://schemas.microsoft.com/office/drawing/2014/main" id="{50D84A1E-B661-46C1-8488-30239E634983}"/>
                </a:ext>
              </a:extLst>
            </p:cNvPr>
            <p:cNvSpPr/>
            <p:nvPr/>
          </p:nvSpPr>
          <p:spPr>
            <a:xfrm>
              <a:off x="1241206" y="2343696"/>
              <a:ext cx="1387820" cy="1387955"/>
            </a:xfrm>
            <a:prstGeom prst="ellipse">
              <a:avLst/>
            </a:prstGeom>
            <a:solidFill>
              <a:schemeClr val="bg1"/>
            </a:solidFill>
            <a:ln w="19050">
              <a:solidFill>
                <a:srgbClr val="4B649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sp>
          <p:nvSpPr>
            <p:cNvPr id="7178" name="KSO_Shape">
              <a:extLst>
                <a:ext uri="{FF2B5EF4-FFF2-40B4-BE49-F238E27FC236}">
                  <a16:creationId xmlns:a16="http://schemas.microsoft.com/office/drawing/2014/main" id="{2CFAA98D-D422-4004-A3DE-C1ACE015B02E}"/>
                </a:ext>
              </a:extLst>
            </p:cNvPr>
            <p:cNvSpPr>
              <a:spLocks noChangeArrowheads="1"/>
            </p:cNvSpPr>
            <p:nvPr/>
          </p:nvSpPr>
          <p:spPr bwMode="auto">
            <a:xfrm>
              <a:off x="1480150" y="2597150"/>
              <a:ext cx="909932" cy="881046"/>
            </a:xfrm>
            <a:custGeom>
              <a:avLst/>
              <a:gdLst>
                <a:gd name="T0" fmla="*/ 85166 w 8965002"/>
                <a:gd name="T1" fmla="*/ 37181 h 8673857"/>
                <a:gd name="T2" fmla="*/ 87604 w 8965002"/>
                <a:gd name="T3" fmla="*/ 37181 h 8673857"/>
                <a:gd name="T4" fmla="*/ 91627 w 8965002"/>
                <a:gd name="T5" fmla="*/ 44813 h 8673857"/>
                <a:gd name="T6" fmla="*/ 71741 w 8965002"/>
                <a:gd name="T7" fmla="*/ 74799 h 8673857"/>
                <a:gd name="T8" fmla="*/ 67060 w 8965002"/>
                <a:gd name="T9" fmla="*/ 77123 h 8673857"/>
                <a:gd name="T10" fmla="*/ 55376 w 8965002"/>
                <a:gd name="T11" fmla="*/ 77123 h 8673857"/>
                <a:gd name="T12" fmla="*/ 55376 w 8965002"/>
                <a:gd name="T13" fmla="*/ 86576 h 8673857"/>
                <a:gd name="T14" fmla="*/ 53828 w 8965002"/>
                <a:gd name="T15" fmla="*/ 89133 h 8673857"/>
                <a:gd name="T16" fmla="*/ 52397 w 8965002"/>
                <a:gd name="T17" fmla="*/ 89482 h 8673857"/>
                <a:gd name="T18" fmla="*/ 50579 w 8965002"/>
                <a:gd name="T19" fmla="*/ 88939 h 8673857"/>
                <a:gd name="T20" fmla="*/ 41487 w 8965002"/>
                <a:gd name="T21" fmla="*/ 82779 h 8673857"/>
                <a:gd name="T22" fmla="*/ 32588 w 8965002"/>
                <a:gd name="T23" fmla="*/ 88939 h 8673857"/>
                <a:gd name="T24" fmla="*/ 29339 w 8965002"/>
                <a:gd name="T25" fmla="*/ 89133 h 8673857"/>
                <a:gd name="T26" fmla="*/ 27675 w 8965002"/>
                <a:gd name="T27" fmla="*/ 86576 h 8673857"/>
                <a:gd name="T28" fmla="*/ 27675 w 8965002"/>
                <a:gd name="T29" fmla="*/ 62944 h 8673857"/>
                <a:gd name="T30" fmla="*/ 32666 w 8965002"/>
                <a:gd name="T31" fmla="*/ 52948 h 8673857"/>
                <a:gd name="T32" fmla="*/ 34252 w 8965002"/>
                <a:gd name="T33" fmla="*/ 52522 h 8673857"/>
                <a:gd name="T34" fmla="*/ 58626 w 8965002"/>
                <a:gd name="T35" fmla="*/ 52522 h 8673857"/>
                <a:gd name="T36" fmla="*/ 55299 w 8965002"/>
                <a:gd name="T37" fmla="*/ 64803 h 8673857"/>
                <a:gd name="T38" fmla="*/ 64158 w 8965002"/>
                <a:gd name="T39" fmla="*/ 64803 h 8673857"/>
                <a:gd name="T40" fmla="*/ 85166 w 8965002"/>
                <a:gd name="T41" fmla="*/ 37181 h 8673857"/>
                <a:gd name="T42" fmla="*/ 62943 w 8965002"/>
                <a:gd name="T43" fmla="*/ 1 h 8673857"/>
                <a:gd name="T44" fmla="*/ 84463 w 8965002"/>
                <a:gd name="T45" fmla="*/ 1420 h 8673857"/>
                <a:gd name="T46" fmla="*/ 88370 w 8965002"/>
                <a:gd name="T47" fmla="*/ 9128 h 8673857"/>
                <a:gd name="T48" fmla="*/ 63960 w 8965002"/>
                <a:gd name="T49" fmla="*/ 41009 h 8673857"/>
                <a:gd name="T50" fmla="*/ 59550 w 8965002"/>
                <a:gd name="T51" fmla="*/ 43101 h 8673857"/>
                <a:gd name="T52" fmla="*/ 22760 w 8965002"/>
                <a:gd name="T53" fmla="*/ 43101 h 8673857"/>
                <a:gd name="T54" fmla="*/ 11851 w 8965002"/>
                <a:gd name="T55" fmla="*/ 56504 h 8673857"/>
                <a:gd name="T56" fmla="*/ 18543 w 8965002"/>
                <a:gd name="T57" fmla="*/ 64213 h 8673857"/>
                <a:gd name="T58" fmla="*/ 21483 w 8965002"/>
                <a:gd name="T59" fmla="*/ 64794 h 8673857"/>
                <a:gd name="T60" fmla="*/ 21483 w 8965002"/>
                <a:gd name="T61" fmla="*/ 77113 h 8673857"/>
                <a:gd name="T62" fmla="*/ 554 w 8965002"/>
                <a:gd name="T63" fmla="*/ 59022 h 8673857"/>
                <a:gd name="T64" fmla="*/ 670 w 8965002"/>
                <a:gd name="T65" fmla="*/ 48796 h 8673857"/>
                <a:gd name="T66" fmla="*/ 27982 w 8965002"/>
                <a:gd name="T67" fmla="*/ 6920 h 8673857"/>
                <a:gd name="T68" fmla="*/ 36222 w 8965002"/>
                <a:gd name="T69" fmla="*/ 2349 h 8673857"/>
                <a:gd name="T70" fmla="*/ 62943 w 8965002"/>
                <a:gd name="T71" fmla="*/ 1 h 8673857"/>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8965002"/>
                <a:gd name="T109" fmla="*/ 0 h 8673857"/>
                <a:gd name="T110" fmla="*/ 8965002 w 8965002"/>
                <a:gd name="T111" fmla="*/ 8673857 h 8673857"/>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8965002" h="8673857">
                  <a:moveTo>
                    <a:pt x="8267042" y="3603669"/>
                  </a:moveTo>
                  <a:cubicBezTo>
                    <a:pt x="8267042" y="3603669"/>
                    <a:pt x="8267042" y="3603669"/>
                    <a:pt x="8503636" y="3603669"/>
                  </a:cubicBezTo>
                  <a:cubicBezTo>
                    <a:pt x="8770275" y="3603669"/>
                    <a:pt x="9115779" y="3885289"/>
                    <a:pt x="8894206" y="4343392"/>
                  </a:cubicBezTo>
                  <a:cubicBezTo>
                    <a:pt x="8894206" y="4343392"/>
                    <a:pt x="8894206" y="4343392"/>
                    <a:pt x="6963891" y="7249712"/>
                  </a:cubicBezTo>
                  <a:cubicBezTo>
                    <a:pt x="6817428" y="7463743"/>
                    <a:pt x="6610877" y="7475008"/>
                    <a:pt x="6509479" y="7475008"/>
                  </a:cubicBezTo>
                  <a:cubicBezTo>
                    <a:pt x="6509479" y="7475008"/>
                    <a:pt x="6509479" y="7475008"/>
                    <a:pt x="5375325" y="7475008"/>
                  </a:cubicBezTo>
                  <a:cubicBezTo>
                    <a:pt x="5375325" y="7475008"/>
                    <a:pt x="5375325" y="7475008"/>
                    <a:pt x="5375325" y="8391212"/>
                  </a:cubicBezTo>
                  <a:cubicBezTo>
                    <a:pt x="5375325" y="8503860"/>
                    <a:pt x="5326504" y="8586469"/>
                    <a:pt x="5225106" y="8639038"/>
                  </a:cubicBezTo>
                  <a:cubicBezTo>
                    <a:pt x="5180040" y="8661567"/>
                    <a:pt x="5131219" y="8672833"/>
                    <a:pt x="5086153" y="8672833"/>
                  </a:cubicBezTo>
                  <a:cubicBezTo>
                    <a:pt x="5026066" y="8672833"/>
                    <a:pt x="4962223" y="8654057"/>
                    <a:pt x="4909646" y="8620263"/>
                  </a:cubicBezTo>
                  <a:cubicBezTo>
                    <a:pt x="4909646" y="8620263"/>
                    <a:pt x="4909646" y="8620263"/>
                    <a:pt x="4027109" y="8023229"/>
                  </a:cubicBezTo>
                  <a:cubicBezTo>
                    <a:pt x="4027109" y="8023229"/>
                    <a:pt x="4027109" y="8023229"/>
                    <a:pt x="3163349" y="8620263"/>
                  </a:cubicBezTo>
                  <a:cubicBezTo>
                    <a:pt x="3069463" y="8684097"/>
                    <a:pt x="2949287" y="8691607"/>
                    <a:pt x="2847889" y="8639038"/>
                  </a:cubicBezTo>
                  <a:cubicBezTo>
                    <a:pt x="2750247" y="8586469"/>
                    <a:pt x="2686404" y="8503860"/>
                    <a:pt x="2686404" y="8391212"/>
                  </a:cubicBezTo>
                  <a:cubicBezTo>
                    <a:pt x="2686404" y="8391212"/>
                    <a:pt x="2686404" y="8391212"/>
                    <a:pt x="2686404" y="6100701"/>
                  </a:cubicBezTo>
                  <a:cubicBezTo>
                    <a:pt x="2686404" y="5559991"/>
                    <a:pt x="2990598" y="5237066"/>
                    <a:pt x="3170860" y="5131928"/>
                  </a:cubicBezTo>
                  <a:cubicBezTo>
                    <a:pt x="3215926" y="5105644"/>
                    <a:pt x="3268503" y="5090624"/>
                    <a:pt x="3324835" y="5090624"/>
                  </a:cubicBezTo>
                  <a:cubicBezTo>
                    <a:pt x="3324835" y="5090624"/>
                    <a:pt x="3324835" y="5090624"/>
                    <a:pt x="5690785" y="5090624"/>
                  </a:cubicBezTo>
                  <a:cubicBezTo>
                    <a:pt x="5371570" y="5406038"/>
                    <a:pt x="5367814" y="5980543"/>
                    <a:pt x="5367814" y="6280938"/>
                  </a:cubicBezTo>
                  <a:cubicBezTo>
                    <a:pt x="5367814" y="6280938"/>
                    <a:pt x="5367814" y="6280938"/>
                    <a:pt x="6227818" y="6280938"/>
                  </a:cubicBezTo>
                  <a:cubicBezTo>
                    <a:pt x="6227818" y="6280938"/>
                    <a:pt x="6227818" y="6280938"/>
                    <a:pt x="8267042" y="3603669"/>
                  </a:cubicBezTo>
                  <a:close/>
                  <a:moveTo>
                    <a:pt x="6109875" y="128"/>
                  </a:moveTo>
                  <a:cubicBezTo>
                    <a:pt x="6829153" y="-2490"/>
                    <a:pt x="7579192" y="34821"/>
                    <a:pt x="8198796" y="137601"/>
                  </a:cubicBezTo>
                  <a:cubicBezTo>
                    <a:pt x="8705745" y="220201"/>
                    <a:pt x="8739542" y="678257"/>
                    <a:pt x="8578069" y="884757"/>
                  </a:cubicBezTo>
                  <a:cubicBezTo>
                    <a:pt x="8578069" y="884757"/>
                    <a:pt x="6234838" y="3955980"/>
                    <a:pt x="6208552" y="3974753"/>
                  </a:cubicBezTo>
                  <a:cubicBezTo>
                    <a:pt x="6107162" y="4098653"/>
                    <a:pt x="5953199" y="4177498"/>
                    <a:pt x="5780461" y="4177498"/>
                  </a:cubicBezTo>
                  <a:cubicBezTo>
                    <a:pt x="5780461" y="4177498"/>
                    <a:pt x="5780461" y="4177498"/>
                    <a:pt x="2209285" y="4177498"/>
                  </a:cubicBezTo>
                  <a:cubicBezTo>
                    <a:pt x="1818747" y="4177498"/>
                    <a:pt x="970076" y="4545444"/>
                    <a:pt x="1150325" y="5476573"/>
                  </a:cubicBezTo>
                  <a:cubicBezTo>
                    <a:pt x="1217918" y="5825746"/>
                    <a:pt x="1465760" y="6103583"/>
                    <a:pt x="1799971" y="6223729"/>
                  </a:cubicBezTo>
                  <a:cubicBezTo>
                    <a:pt x="1875075" y="6253765"/>
                    <a:pt x="2002751" y="6268783"/>
                    <a:pt x="2085365" y="6280047"/>
                  </a:cubicBezTo>
                  <a:cubicBezTo>
                    <a:pt x="2085365" y="6280047"/>
                    <a:pt x="2085365" y="6280047"/>
                    <a:pt x="2085365" y="7473994"/>
                  </a:cubicBezTo>
                  <a:cubicBezTo>
                    <a:pt x="1582171" y="7440203"/>
                    <a:pt x="335451" y="7004675"/>
                    <a:pt x="53813" y="5720619"/>
                  </a:cubicBezTo>
                  <a:cubicBezTo>
                    <a:pt x="-25046" y="5397728"/>
                    <a:pt x="-13780" y="5056063"/>
                    <a:pt x="65078" y="4729417"/>
                  </a:cubicBezTo>
                  <a:cubicBezTo>
                    <a:pt x="282879" y="3283915"/>
                    <a:pt x="2351982" y="944830"/>
                    <a:pt x="2716235" y="670748"/>
                  </a:cubicBezTo>
                  <a:cubicBezTo>
                    <a:pt x="2960321" y="471756"/>
                    <a:pt x="3234449" y="310311"/>
                    <a:pt x="3516088" y="227711"/>
                  </a:cubicBezTo>
                  <a:cubicBezTo>
                    <a:pt x="3797726" y="119767"/>
                    <a:pt x="4911078" y="4491"/>
                    <a:pt x="6109875" y="128"/>
                  </a:cubicBezTo>
                  <a:close/>
                </a:path>
              </a:pathLst>
            </a:custGeom>
            <a:solidFill>
              <a:srgbClr val="4B649F"/>
            </a:solidFill>
            <a:ln>
              <a:noFill/>
            </a:ln>
            <a:extLst>
              <a:ext uri="{91240B29-F687-4F45-9708-019B960494DF}">
                <a14:hiddenLine xmlns:a14="http://schemas.microsoft.com/office/drawing/2010/main" w="9525">
                  <a:solidFill>
                    <a:srgbClr val="000000"/>
                  </a:solidFill>
                  <a:round/>
                  <a:headEnd/>
                  <a:tailEnd/>
                </a14:hiddenLine>
              </a:ext>
            </a:extLst>
          </p:spPr>
          <p:txBody>
            <a:bodyPr anchor="ctr" anchorCtr="1"/>
            <a:lstStyle/>
            <a:p>
              <a:endParaRPr lang="zh-CN" altLang="en-US"/>
            </a:p>
          </p:txBody>
        </p:sp>
      </p:grpSp>
      <p:pic>
        <p:nvPicPr>
          <p:cNvPr id="7174" name="图片 9">
            <a:extLst>
              <a:ext uri="{FF2B5EF4-FFF2-40B4-BE49-F238E27FC236}">
                <a16:creationId xmlns:a16="http://schemas.microsoft.com/office/drawing/2014/main" id="{E5A529FD-389B-4766-9F8B-450FA4EFF8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26188" y="5200650"/>
            <a:ext cx="5865812" cy="165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5" name="图片 10">
            <a:extLst>
              <a:ext uri="{FF2B5EF4-FFF2-40B4-BE49-F238E27FC236}">
                <a16:creationId xmlns:a16="http://schemas.microsoft.com/office/drawing/2014/main" id="{1E109A14-74A9-4237-81E4-CDB85635C9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7878763" cy="221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a:extLst>
              <a:ext uri="{FF2B5EF4-FFF2-40B4-BE49-F238E27FC236}">
                <a16:creationId xmlns:a16="http://schemas.microsoft.com/office/drawing/2014/main" id="{D1CF85D4-BD7B-43C7-9B01-F7B14DA3AB51}"/>
              </a:ext>
            </a:extLst>
          </p:cNvPr>
          <p:cNvSpPr/>
          <p:nvPr/>
        </p:nvSpPr>
        <p:spPr>
          <a:xfrm>
            <a:off x="509588" y="1673375"/>
            <a:ext cx="5545137" cy="3983354"/>
          </a:xfrm>
          <a:prstGeom prst="rect">
            <a:avLst/>
          </a:prstGeom>
          <a:solidFill>
            <a:srgbClr val="4B649F"/>
          </a:solidFill>
          <a:ln>
            <a:solidFill>
              <a:srgbClr val="4B649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sp>
        <p:nvSpPr>
          <p:cNvPr id="11" name="任意多边形 10">
            <a:extLst>
              <a:ext uri="{FF2B5EF4-FFF2-40B4-BE49-F238E27FC236}">
                <a16:creationId xmlns:a16="http://schemas.microsoft.com/office/drawing/2014/main" id="{C617FFB9-5A20-4C30-B12B-E66DCAF7FB2C}"/>
              </a:ext>
            </a:extLst>
          </p:cNvPr>
          <p:cNvSpPr/>
          <p:nvPr/>
        </p:nvSpPr>
        <p:spPr>
          <a:xfrm rot="5400000">
            <a:off x="1882775" y="-1425575"/>
            <a:ext cx="914400" cy="4679950"/>
          </a:xfrm>
          <a:custGeom>
            <a:avLst/>
            <a:gdLst>
              <a:gd name="connsiteX0" fmla="*/ 0 w 990604"/>
              <a:gd name="connsiteY0" fmla="*/ 5956738 h 5956738"/>
              <a:gd name="connsiteX1" fmla="*/ 0 w 990604"/>
              <a:gd name="connsiteY1" fmla="*/ 317938 h 5956738"/>
              <a:gd name="connsiteX2" fmla="*/ 6 w 990604"/>
              <a:gd name="connsiteY2" fmla="*/ 317938 h 5956738"/>
              <a:gd name="connsiteX3" fmla="*/ 495305 w 990604"/>
              <a:gd name="connsiteY3" fmla="*/ 0 h 5956738"/>
              <a:gd name="connsiteX4" fmla="*/ 990604 w 990604"/>
              <a:gd name="connsiteY4" fmla="*/ 317938 h 5956738"/>
              <a:gd name="connsiteX5" fmla="*/ 990601 w 990604"/>
              <a:gd name="connsiteY5" fmla="*/ 317938 h 5956738"/>
              <a:gd name="connsiteX6" fmla="*/ 990601 w 990604"/>
              <a:gd name="connsiteY6" fmla="*/ 5956738 h 5956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0604" h="5956738">
                <a:moveTo>
                  <a:pt x="0" y="5956738"/>
                </a:moveTo>
                <a:lnTo>
                  <a:pt x="0" y="317938"/>
                </a:lnTo>
                <a:lnTo>
                  <a:pt x="6" y="317938"/>
                </a:lnTo>
                <a:lnTo>
                  <a:pt x="495305" y="0"/>
                </a:lnTo>
                <a:lnTo>
                  <a:pt x="990604" y="317938"/>
                </a:lnTo>
                <a:lnTo>
                  <a:pt x="990601" y="317938"/>
                </a:lnTo>
                <a:lnTo>
                  <a:pt x="990601" y="5956738"/>
                </a:lnTo>
                <a:close/>
              </a:path>
            </a:pathLst>
          </a:custGeom>
          <a:solidFill>
            <a:srgbClr val="4B649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sp>
        <p:nvSpPr>
          <p:cNvPr id="2" name="椭圆 1">
            <a:extLst>
              <a:ext uri="{FF2B5EF4-FFF2-40B4-BE49-F238E27FC236}">
                <a16:creationId xmlns:a16="http://schemas.microsoft.com/office/drawing/2014/main" id="{29E0C9E5-ECB7-4FA6-904C-4E7681A89B81}"/>
              </a:ext>
            </a:extLst>
          </p:cNvPr>
          <p:cNvSpPr/>
          <p:nvPr/>
        </p:nvSpPr>
        <p:spPr>
          <a:xfrm>
            <a:off x="323850" y="247650"/>
            <a:ext cx="1333500" cy="1333500"/>
          </a:xfrm>
          <a:prstGeom prst="ellipse">
            <a:avLst/>
          </a:prstGeom>
          <a:solidFill>
            <a:schemeClr val="bg1"/>
          </a:solidFill>
          <a:ln w="38100">
            <a:solidFill>
              <a:srgbClr val="4B649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grpSp>
        <p:nvGrpSpPr>
          <p:cNvPr id="3" name="组合 2">
            <a:extLst>
              <a:ext uri="{FF2B5EF4-FFF2-40B4-BE49-F238E27FC236}">
                <a16:creationId xmlns:a16="http://schemas.microsoft.com/office/drawing/2014/main" id="{934248B9-D327-49AD-9C1B-2D5E64779A22}"/>
              </a:ext>
            </a:extLst>
          </p:cNvPr>
          <p:cNvGrpSpPr/>
          <p:nvPr/>
        </p:nvGrpSpPr>
        <p:grpSpPr>
          <a:xfrm>
            <a:off x="475624" y="571426"/>
            <a:ext cx="1029952" cy="685949"/>
            <a:chOff x="5302250" y="2903538"/>
            <a:chExt cx="1587500" cy="1057276"/>
          </a:xfrm>
          <a:solidFill>
            <a:srgbClr val="4B649F"/>
          </a:solidFill>
        </p:grpSpPr>
        <p:sp>
          <p:nvSpPr>
            <p:cNvPr id="4" name="Freeform 84">
              <a:extLst>
                <a:ext uri="{FF2B5EF4-FFF2-40B4-BE49-F238E27FC236}">
                  <a16:creationId xmlns:a16="http://schemas.microsoft.com/office/drawing/2014/main" id="{9C8853F9-9284-421F-B942-D665B3C9820F}"/>
                </a:ext>
              </a:extLst>
            </p:cNvPr>
            <p:cNvSpPr/>
            <p:nvPr/>
          </p:nvSpPr>
          <p:spPr bwMode="auto">
            <a:xfrm>
              <a:off x="5362575" y="3040063"/>
              <a:ext cx="706438" cy="614363"/>
            </a:xfrm>
            <a:custGeom>
              <a:avLst/>
              <a:gdLst>
                <a:gd name="T0" fmla="*/ 181 w 187"/>
                <a:gd name="T1" fmla="*/ 49 h 162"/>
                <a:gd name="T2" fmla="*/ 187 w 187"/>
                <a:gd name="T3" fmla="*/ 66 h 162"/>
                <a:gd name="T4" fmla="*/ 187 w 187"/>
                <a:gd name="T5" fmla="*/ 162 h 162"/>
                <a:gd name="T6" fmla="*/ 176 w 187"/>
                <a:gd name="T7" fmla="*/ 153 h 162"/>
                <a:gd name="T8" fmla="*/ 92 w 187"/>
                <a:gd name="T9" fmla="*/ 115 h 162"/>
                <a:gd name="T10" fmla="*/ 73 w 187"/>
                <a:gd name="T11" fmla="*/ 114 h 162"/>
                <a:gd name="T12" fmla="*/ 8 w 187"/>
                <a:gd name="T13" fmla="*/ 131 h 162"/>
                <a:gd name="T14" fmla="*/ 1 w 187"/>
                <a:gd name="T15" fmla="*/ 131 h 162"/>
                <a:gd name="T16" fmla="*/ 2 w 187"/>
                <a:gd name="T17" fmla="*/ 126 h 162"/>
                <a:gd name="T18" fmla="*/ 26 w 187"/>
                <a:gd name="T19" fmla="*/ 70 h 162"/>
                <a:gd name="T20" fmla="*/ 48 w 187"/>
                <a:gd name="T21" fmla="*/ 20 h 162"/>
                <a:gd name="T22" fmla="*/ 53 w 187"/>
                <a:gd name="T23" fmla="*/ 13 h 162"/>
                <a:gd name="T24" fmla="*/ 62 w 187"/>
                <a:gd name="T25" fmla="*/ 9 h 162"/>
                <a:gd name="T26" fmla="*/ 130 w 187"/>
                <a:gd name="T27" fmla="*/ 11 h 162"/>
                <a:gd name="T28" fmla="*/ 181 w 187"/>
                <a:gd name="T29" fmla="*/ 49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7" h="162">
                  <a:moveTo>
                    <a:pt x="181" y="49"/>
                  </a:moveTo>
                  <a:cubicBezTo>
                    <a:pt x="184" y="54"/>
                    <a:pt x="187" y="60"/>
                    <a:pt x="187" y="66"/>
                  </a:cubicBezTo>
                  <a:cubicBezTo>
                    <a:pt x="187" y="162"/>
                    <a:pt x="187" y="162"/>
                    <a:pt x="187" y="162"/>
                  </a:cubicBezTo>
                  <a:cubicBezTo>
                    <a:pt x="187" y="162"/>
                    <a:pt x="178" y="154"/>
                    <a:pt x="176" y="153"/>
                  </a:cubicBezTo>
                  <a:cubicBezTo>
                    <a:pt x="168" y="148"/>
                    <a:pt x="133" y="120"/>
                    <a:pt x="92" y="115"/>
                  </a:cubicBezTo>
                  <a:cubicBezTo>
                    <a:pt x="86" y="114"/>
                    <a:pt x="79" y="114"/>
                    <a:pt x="73" y="114"/>
                  </a:cubicBezTo>
                  <a:cubicBezTo>
                    <a:pt x="32" y="114"/>
                    <a:pt x="8" y="131"/>
                    <a:pt x="8" y="131"/>
                  </a:cubicBezTo>
                  <a:cubicBezTo>
                    <a:pt x="5" y="133"/>
                    <a:pt x="2" y="133"/>
                    <a:pt x="1" y="131"/>
                  </a:cubicBezTo>
                  <a:cubicBezTo>
                    <a:pt x="0" y="130"/>
                    <a:pt x="1" y="128"/>
                    <a:pt x="2" y="126"/>
                  </a:cubicBezTo>
                  <a:cubicBezTo>
                    <a:pt x="26" y="70"/>
                    <a:pt x="26" y="70"/>
                    <a:pt x="26" y="70"/>
                  </a:cubicBezTo>
                  <a:cubicBezTo>
                    <a:pt x="48" y="20"/>
                    <a:pt x="48" y="20"/>
                    <a:pt x="48" y="20"/>
                  </a:cubicBezTo>
                  <a:cubicBezTo>
                    <a:pt x="49" y="18"/>
                    <a:pt x="51" y="15"/>
                    <a:pt x="53" y="13"/>
                  </a:cubicBezTo>
                  <a:cubicBezTo>
                    <a:pt x="55" y="11"/>
                    <a:pt x="59" y="10"/>
                    <a:pt x="62" y="9"/>
                  </a:cubicBezTo>
                  <a:cubicBezTo>
                    <a:pt x="65" y="9"/>
                    <a:pt x="98" y="0"/>
                    <a:pt x="130" y="11"/>
                  </a:cubicBezTo>
                  <a:cubicBezTo>
                    <a:pt x="163" y="22"/>
                    <a:pt x="179" y="45"/>
                    <a:pt x="181" y="49"/>
                  </a:cubicBezTo>
                  <a:close/>
                </a:path>
              </a:pathLst>
            </a:custGeom>
            <a:grpFill/>
            <a:ln>
              <a:noFill/>
            </a:ln>
          </p:spPr>
          <p:txBody>
            <a:bodyPr/>
            <a:lstStyle/>
            <a:p>
              <a:pPr eaLnBrk="1" fontAlgn="auto" hangingPunct="1">
                <a:defRPr/>
              </a:pPr>
              <a:endParaRPr lang="zh-CN" altLang="en-US" noProof="1"/>
            </a:p>
          </p:txBody>
        </p:sp>
        <p:sp>
          <p:nvSpPr>
            <p:cNvPr id="5" name="Freeform 85">
              <a:extLst>
                <a:ext uri="{FF2B5EF4-FFF2-40B4-BE49-F238E27FC236}">
                  <a16:creationId xmlns:a16="http://schemas.microsoft.com/office/drawing/2014/main" id="{DB97B227-0B03-44F8-9C4B-168C9F3DAC61}"/>
                </a:ext>
              </a:extLst>
            </p:cNvPr>
            <p:cNvSpPr/>
            <p:nvPr/>
          </p:nvSpPr>
          <p:spPr bwMode="auto">
            <a:xfrm>
              <a:off x="6115050" y="2903538"/>
              <a:ext cx="400050" cy="747713"/>
            </a:xfrm>
            <a:custGeom>
              <a:avLst/>
              <a:gdLst>
                <a:gd name="T0" fmla="*/ 44 w 106"/>
                <a:gd name="T1" fmla="*/ 119 h 197"/>
                <a:gd name="T2" fmla="*/ 3 w 106"/>
                <a:gd name="T3" fmla="*/ 187 h 197"/>
                <a:gd name="T4" fmla="*/ 0 w 106"/>
                <a:gd name="T5" fmla="*/ 197 h 197"/>
                <a:gd name="T6" fmla="*/ 0 w 106"/>
                <a:gd name="T7" fmla="*/ 83 h 197"/>
                <a:gd name="T8" fmla="*/ 1 w 106"/>
                <a:gd name="T9" fmla="*/ 64 h 197"/>
                <a:gd name="T10" fmla="*/ 16 w 106"/>
                <a:gd name="T11" fmla="*/ 29 h 197"/>
                <a:gd name="T12" fmla="*/ 49 w 106"/>
                <a:gd name="T13" fmla="*/ 1 h 197"/>
                <a:gd name="T14" fmla="*/ 54 w 106"/>
                <a:gd name="T15" fmla="*/ 0 h 197"/>
                <a:gd name="T16" fmla="*/ 64 w 106"/>
                <a:gd name="T17" fmla="*/ 6 h 197"/>
                <a:gd name="T18" fmla="*/ 85 w 106"/>
                <a:gd name="T19" fmla="*/ 42 h 197"/>
                <a:gd name="T20" fmla="*/ 86 w 106"/>
                <a:gd name="T21" fmla="*/ 42 h 197"/>
                <a:gd name="T22" fmla="*/ 104 w 106"/>
                <a:gd name="T23" fmla="*/ 74 h 197"/>
                <a:gd name="T24" fmla="*/ 105 w 106"/>
                <a:gd name="T25" fmla="*/ 82 h 197"/>
                <a:gd name="T26" fmla="*/ 99 w 106"/>
                <a:gd name="T27" fmla="*/ 87 h 197"/>
                <a:gd name="T28" fmla="*/ 44 w 106"/>
                <a:gd name="T29" fmla="*/ 119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6" h="197">
                  <a:moveTo>
                    <a:pt x="44" y="119"/>
                  </a:moveTo>
                  <a:cubicBezTo>
                    <a:pt x="25" y="137"/>
                    <a:pt x="12" y="156"/>
                    <a:pt x="3" y="187"/>
                  </a:cubicBezTo>
                  <a:cubicBezTo>
                    <a:pt x="0" y="197"/>
                    <a:pt x="0" y="197"/>
                    <a:pt x="0" y="197"/>
                  </a:cubicBezTo>
                  <a:cubicBezTo>
                    <a:pt x="0" y="83"/>
                    <a:pt x="0" y="83"/>
                    <a:pt x="0" y="83"/>
                  </a:cubicBezTo>
                  <a:cubicBezTo>
                    <a:pt x="0" y="77"/>
                    <a:pt x="0" y="69"/>
                    <a:pt x="1" y="64"/>
                  </a:cubicBezTo>
                  <a:cubicBezTo>
                    <a:pt x="1" y="63"/>
                    <a:pt x="3" y="47"/>
                    <a:pt x="16" y="29"/>
                  </a:cubicBezTo>
                  <a:cubicBezTo>
                    <a:pt x="30" y="11"/>
                    <a:pt x="48" y="1"/>
                    <a:pt x="49" y="1"/>
                  </a:cubicBezTo>
                  <a:cubicBezTo>
                    <a:pt x="51" y="0"/>
                    <a:pt x="52" y="0"/>
                    <a:pt x="54" y="0"/>
                  </a:cubicBezTo>
                  <a:cubicBezTo>
                    <a:pt x="58" y="0"/>
                    <a:pt x="62" y="2"/>
                    <a:pt x="64" y="6"/>
                  </a:cubicBezTo>
                  <a:cubicBezTo>
                    <a:pt x="85" y="42"/>
                    <a:pt x="85" y="42"/>
                    <a:pt x="85" y="42"/>
                  </a:cubicBezTo>
                  <a:cubicBezTo>
                    <a:pt x="86" y="42"/>
                    <a:pt x="86" y="42"/>
                    <a:pt x="86" y="42"/>
                  </a:cubicBezTo>
                  <a:cubicBezTo>
                    <a:pt x="104" y="74"/>
                    <a:pt x="104" y="74"/>
                    <a:pt x="104" y="74"/>
                  </a:cubicBezTo>
                  <a:cubicBezTo>
                    <a:pt x="106" y="76"/>
                    <a:pt x="106" y="79"/>
                    <a:pt x="105" y="82"/>
                  </a:cubicBezTo>
                  <a:cubicBezTo>
                    <a:pt x="104" y="84"/>
                    <a:pt x="102" y="86"/>
                    <a:pt x="99" y="87"/>
                  </a:cubicBezTo>
                  <a:cubicBezTo>
                    <a:pt x="99" y="87"/>
                    <a:pt x="66" y="99"/>
                    <a:pt x="44" y="119"/>
                  </a:cubicBezTo>
                  <a:close/>
                </a:path>
              </a:pathLst>
            </a:custGeom>
            <a:grpFill/>
            <a:ln>
              <a:noFill/>
            </a:ln>
          </p:spPr>
          <p:txBody>
            <a:bodyPr/>
            <a:lstStyle/>
            <a:p>
              <a:pPr eaLnBrk="1" fontAlgn="auto" hangingPunct="1">
                <a:defRPr/>
              </a:pPr>
              <a:endParaRPr lang="zh-CN" altLang="en-US" noProof="1"/>
            </a:p>
          </p:txBody>
        </p:sp>
        <p:sp>
          <p:nvSpPr>
            <p:cNvPr id="6" name="Freeform 86">
              <a:extLst>
                <a:ext uri="{FF2B5EF4-FFF2-40B4-BE49-F238E27FC236}">
                  <a16:creationId xmlns:a16="http://schemas.microsoft.com/office/drawing/2014/main" id="{5BD112DC-42CD-403E-AB85-CD1434FA25DB}"/>
                </a:ext>
              </a:extLst>
            </p:cNvPr>
            <p:cNvSpPr/>
            <p:nvPr/>
          </p:nvSpPr>
          <p:spPr bwMode="auto">
            <a:xfrm>
              <a:off x="6194425" y="3529013"/>
              <a:ext cx="642938" cy="160338"/>
            </a:xfrm>
            <a:custGeom>
              <a:avLst/>
              <a:gdLst>
                <a:gd name="T0" fmla="*/ 155 w 170"/>
                <a:gd name="T1" fmla="*/ 11 h 42"/>
                <a:gd name="T2" fmla="*/ 154 w 170"/>
                <a:gd name="T3" fmla="*/ 10 h 42"/>
                <a:gd name="T4" fmla="*/ 153 w 170"/>
                <a:gd name="T5" fmla="*/ 10 h 42"/>
                <a:gd name="T6" fmla="*/ 108 w 170"/>
                <a:gd name="T7" fmla="*/ 0 h 42"/>
                <a:gd name="T8" fmla="*/ 85 w 170"/>
                <a:gd name="T9" fmla="*/ 3 h 42"/>
                <a:gd name="T10" fmla="*/ 11 w 170"/>
                <a:gd name="T11" fmla="*/ 35 h 42"/>
                <a:gd name="T12" fmla="*/ 11 w 170"/>
                <a:gd name="T13" fmla="*/ 36 h 42"/>
                <a:gd name="T14" fmla="*/ 7 w 170"/>
                <a:gd name="T15" fmla="*/ 38 h 42"/>
                <a:gd name="T16" fmla="*/ 3 w 170"/>
                <a:gd name="T17" fmla="*/ 40 h 42"/>
                <a:gd name="T18" fmla="*/ 1 w 170"/>
                <a:gd name="T19" fmla="*/ 42 h 42"/>
                <a:gd name="T20" fmla="*/ 0 w 170"/>
                <a:gd name="T21" fmla="*/ 42 h 42"/>
                <a:gd name="T22" fmla="*/ 161 w 170"/>
                <a:gd name="T23" fmla="*/ 42 h 42"/>
                <a:gd name="T24" fmla="*/ 169 w 170"/>
                <a:gd name="T25" fmla="*/ 38 h 42"/>
                <a:gd name="T26" fmla="*/ 167 w 170"/>
                <a:gd name="T27" fmla="*/ 28 h 42"/>
                <a:gd name="T28" fmla="*/ 155 w 170"/>
                <a:gd name="T29" fmla="*/ 1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0" h="42">
                  <a:moveTo>
                    <a:pt x="155" y="11"/>
                  </a:moveTo>
                  <a:cubicBezTo>
                    <a:pt x="155" y="11"/>
                    <a:pt x="154" y="10"/>
                    <a:pt x="154" y="10"/>
                  </a:cubicBezTo>
                  <a:cubicBezTo>
                    <a:pt x="153" y="10"/>
                    <a:pt x="153" y="10"/>
                    <a:pt x="153" y="10"/>
                  </a:cubicBezTo>
                  <a:cubicBezTo>
                    <a:pt x="152" y="9"/>
                    <a:pt x="132" y="0"/>
                    <a:pt x="108" y="0"/>
                  </a:cubicBezTo>
                  <a:cubicBezTo>
                    <a:pt x="100" y="0"/>
                    <a:pt x="92" y="1"/>
                    <a:pt x="85" y="3"/>
                  </a:cubicBezTo>
                  <a:cubicBezTo>
                    <a:pt x="46" y="15"/>
                    <a:pt x="15" y="33"/>
                    <a:pt x="11" y="35"/>
                  </a:cubicBezTo>
                  <a:cubicBezTo>
                    <a:pt x="11" y="36"/>
                    <a:pt x="11" y="36"/>
                    <a:pt x="11" y="36"/>
                  </a:cubicBezTo>
                  <a:cubicBezTo>
                    <a:pt x="10" y="36"/>
                    <a:pt x="9" y="37"/>
                    <a:pt x="7" y="38"/>
                  </a:cubicBezTo>
                  <a:cubicBezTo>
                    <a:pt x="6" y="39"/>
                    <a:pt x="4" y="40"/>
                    <a:pt x="3" y="40"/>
                  </a:cubicBezTo>
                  <a:cubicBezTo>
                    <a:pt x="2" y="41"/>
                    <a:pt x="2" y="41"/>
                    <a:pt x="1" y="42"/>
                  </a:cubicBezTo>
                  <a:cubicBezTo>
                    <a:pt x="0" y="42"/>
                    <a:pt x="0" y="42"/>
                    <a:pt x="0" y="42"/>
                  </a:cubicBezTo>
                  <a:cubicBezTo>
                    <a:pt x="161" y="42"/>
                    <a:pt x="161" y="42"/>
                    <a:pt x="161" y="42"/>
                  </a:cubicBezTo>
                  <a:cubicBezTo>
                    <a:pt x="165" y="42"/>
                    <a:pt x="167" y="41"/>
                    <a:pt x="169" y="38"/>
                  </a:cubicBezTo>
                  <a:cubicBezTo>
                    <a:pt x="170" y="35"/>
                    <a:pt x="169" y="32"/>
                    <a:pt x="167" y="28"/>
                  </a:cubicBezTo>
                  <a:cubicBezTo>
                    <a:pt x="167" y="28"/>
                    <a:pt x="162" y="20"/>
                    <a:pt x="155" y="11"/>
                  </a:cubicBezTo>
                  <a:close/>
                </a:path>
              </a:pathLst>
            </a:custGeom>
            <a:grpFill/>
            <a:ln>
              <a:noFill/>
            </a:ln>
          </p:spPr>
          <p:txBody>
            <a:bodyPr/>
            <a:lstStyle/>
            <a:p>
              <a:pPr eaLnBrk="1" fontAlgn="auto" hangingPunct="1">
                <a:defRPr/>
              </a:pPr>
              <a:endParaRPr lang="zh-CN" altLang="en-US" noProof="1"/>
            </a:p>
          </p:txBody>
        </p:sp>
        <p:sp>
          <p:nvSpPr>
            <p:cNvPr id="7" name="Freeform 87">
              <a:extLst>
                <a:ext uri="{FF2B5EF4-FFF2-40B4-BE49-F238E27FC236}">
                  <a16:creationId xmlns:a16="http://schemas.microsoft.com/office/drawing/2014/main" id="{9C13A1AD-AEDB-4C01-B0D3-FB6AFFC3AEAF}"/>
                </a:ext>
              </a:extLst>
            </p:cNvPr>
            <p:cNvSpPr/>
            <p:nvPr/>
          </p:nvSpPr>
          <p:spPr bwMode="auto">
            <a:xfrm>
              <a:off x="5335588" y="3771901"/>
              <a:ext cx="1520825" cy="155575"/>
            </a:xfrm>
            <a:custGeom>
              <a:avLst/>
              <a:gdLst>
                <a:gd name="T0" fmla="*/ 402 w 402"/>
                <a:gd name="T1" fmla="*/ 24 h 41"/>
                <a:gd name="T2" fmla="*/ 385 w 402"/>
                <a:gd name="T3" fmla="*/ 41 h 41"/>
                <a:gd name="T4" fmla="*/ 382 w 402"/>
                <a:gd name="T5" fmla="*/ 41 h 41"/>
                <a:gd name="T6" fmla="*/ 232 w 402"/>
                <a:gd name="T7" fmla="*/ 28 h 41"/>
                <a:gd name="T8" fmla="*/ 217 w 402"/>
                <a:gd name="T9" fmla="*/ 34 h 41"/>
                <a:gd name="T10" fmla="*/ 216 w 402"/>
                <a:gd name="T11" fmla="*/ 35 h 41"/>
                <a:gd name="T12" fmla="*/ 201 w 402"/>
                <a:gd name="T13" fmla="*/ 40 h 41"/>
                <a:gd name="T14" fmla="*/ 201 w 402"/>
                <a:gd name="T15" fmla="*/ 40 h 41"/>
                <a:gd name="T16" fmla="*/ 186 w 402"/>
                <a:gd name="T17" fmla="*/ 35 h 41"/>
                <a:gd name="T18" fmla="*/ 185 w 402"/>
                <a:gd name="T19" fmla="*/ 34 h 41"/>
                <a:gd name="T20" fmla="*/ 170 w 402"/>
                <a:gd name="T21" fmla="*/ 28 h 41"/>
                <a:gd name="T22" fmla="*/ 20 w 402"/>
                <a:gd name="T23" fmla="*/ 41 h 41"/>
                <a:gd name="T24" fmla="*/ 17 w 402"/>
                <a:gd name="T25" fmla="*/ 41 h 41"/>
                <a:gd name="T26" fmla="*/ 0 w 402"/>
                <a:gd name="T27" fmla="*/ 24 h 41"/>
                <a:gd name="T28" fmla="*/ 16 w 402"/>
                <a:gd name="T29" fmla="*/ 7 h 41"/>
                <a:gd name="T30" fmla="*/ 17 w 402"/>
                <a:gd name="T31" fmla="*/ 7 h 41"/>
                <a:gd name="T32" fmla="*/ 164 w 402"/>
                <a:gd name="T33" fmla="*/ 0 h 41"/>
                <a:gd name="T34" fmla="*/ 177 w 402"/>
                <a:gd name="T35" fmla="*/ 6 h 41"/>
                <a:gd name="T36" fmla="*/ 182 w 402"/>
                <a:gd name="T37" fmla="*/ 6 h 41"/>
                <a:gd name="T38" fmla="*/ 194 w 402"/>
                <a:gd name="T39" fmla="*/ 0 h 41"/>
                <a:gd name="T40" fmla="*/ 208 w 402"/>
                <a:gd name="T41" fmla="*/ 0 h 41"/>
                <a:gd name="T42" fmla="*/ 220 w 402"/>
                <a:gd name="T43" fmla="*/ 6 h 41"/>
                <a:gd name="T44" fmla="*/ 225 w 402"/>
                <a:gd name="T45" fmla="*/ 6 h 41"/>
                <a:gd name="T46" fmla="*/ 238 w 402"/>
                <a:gd name="T47" fmla="*/ 0 h 41"/>
                <a:gd name="T48" fmla="*/ 385 w 402"/>
                <a:gd name="T49" fmla="*/ 7 h 41"/>
                <a:gd name="T50" fmla="*/ 386 w 402"/>
                <a:gd name="T51" fmla="*/ 7 h 41"/>
                <a:gd name="T52" fmla="*/ 402 w 402"/>
                <a:gd name="T53" fmla="*/ 24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02" h="41">
                  <a:moveTo>
                    <a:pt x="402" y="24"/>
                  </a:moveTo>
                  <a:cubicBezTo>
                    <a:pt x="402" y="33"/>
                    <a:pt x="394" y="41"/>
                    <a:pt x="385" y="41"/>
                  </a:cubicBezTo>
                  <a:cubicBezTo>
                    <a:pt x="384" y="41"/>
                    <a:pt x="383" y="41"/>
                    <a:pt x="382" y="41"/>
                  </a:cubicBezTo>
                  <a:cubicBezTo>
                    <a:pt x="232" y="28"/>
                    <a:pt x="232" y="28"/>
                    <a:pt x="232" y="28"/>
                  </a:cubicBezTo>
                  <a:cubicBezTo>
                    <a:pt x="227" y="28"/>
                    <a:pt x="220" y="31"/>
                    <a:pt x="217" y="34"/>
                  </a:cubicBezTo>
                  <a:cubicBezTo>
                    <a:pt x="217" y="34"/>
                    <a:pt x="217" y="34"/>
                    <a:pt x="216" y="35"/>
                  </a:cubicBezTo>
                  <a:cubicBezTo>
                    <a:pt x="214" y="38"/>
                    <a:pt x="208" y="40"/>
                    <a:pt x="201" y="40"/>
                  </a:cubicBezTo>
                  <a:cubicBezTo>
                    <a:pt x="201" y="40"/>
                    <a:pt x="201" y="40"/>
                    <a:pt x="201" y="40"/>
                  </a:cubicBezTo>
                  <a:cubicBezTo>
                    <a:pt x="194" y="40"/>
                    <a:pt x="188" y="38"/>
                    <a:pt x="186" y="35"/>
                  </a:cubicBezTo>
                  <a:cubicBezTo>
                    <a:pt x="185" y="34"/>
                    <a:pt x="185" y="34"/>
                    <a:pt x="185" y="34"/>
                  </a:cubicBezTo>
                  <a:cubicBezTo>
                    <a:pt x="182" y="31"/>
                    <a:pt x="175" y="28"/>
                    <a:pt x="170" y="28"/>
                  </a:cubicBezTo>
                  <a:cubicBezTo>
                    <a:pt x="20" y="41"/>
                    <a:pt x="20" y="41"/>
                    <a:pt x="20" y="41"/>
                  </a:cubicBezTo>
                  <a:cubicBezTo>
                    <a:pt x="19" y="41"/>
                    <a:pt x="18" y="41"/>
                    <a:pt x="17" y="41"/>
                  </a:cubicBezTo>
                  <a:cubicBezTo>
                    <a:pt x="8" y="41"/>
                    <a:pt x="0" y="33"/>
                    <a:pt x="0" y="24"/>
                  </a:cubicBezTo>
                  <a:cubicBezTo>
                    <a:pt x="0" y="15"/>
                    <a:pt x="7" y="8"/>
                    <a:pt x="16" y="7"/>
                  </a:cubicBezTo>
                  <a:cubicBezTo>
                    <a:pt x="16" y="7"/>
                    <a:pt x="16" y="7"/>
                    <a:pt x="17" y="7"/>
                  </a:cubicBezTo>
                  <a:cubicBezTo>
                    <a:pt x="164" y="0"/>
                    <a:pt x="164" y="0"/>
                    <a:pt x="164" y="0"/>
                  </a:cubicBezTo>
                  <a:cubicBezTo>
                    <a:pt x="169" y="0"/>
                    <a:pt x="175" y="2"/>
                    <a:pt x="177" y="6"/>
                  </a:cubicBezTo>
                  <a:cubicBezTo>
                    <a:pt x="178" y="10"/>
                    <a:pt x="181" y="10"/>
                    <a:pt x="182" y="6"/>
                  </a:cubicBezTo>
                  <a:cubicBezTo>
                    <a:pt x="183" y="2"/>
                    <a:pt x="189" y="0"/>
                    <a:pt x="194" y="0"/>
                  </a:cubicBezTo>
                  <a:cubicBezTo>
                    <a:pt x="208" y="0"/>
                    <a:pt x="208" y="0"/>
                    <a:pt x="208" y="0"/>
                  </a:cubicBezTo>
                  <a:cubicBezTo>
                    <a:pt x="213" y="0"/>
                    <a:pt x="219" y="2"/>
                    <a:pt x="220" y="6"/>
                  </a:cubicBezTo>
                  <a:cubicBezTo>
                    <a:pt x="221" y="10"/>
                    <a:pt x="224" y="10"/>
                    <a:pt x="225" y="6"/>
                  </a:cubicBezTo>
                  <a:cubicBezTo>
                    <a:pt x="227" y="2"/>
                    <a:pt x="233" y="0"/>
                    <a:pt x="238" y="0"/>
                  </a:cubicBezTo>
                  <a:cubicBezTo>
                    <a:pt x="385" y="7"/>
                    <a:pt x="385" y="7"/>
                    <a:pt x="385" y="7"/>
                  </a:cubicBezTo>
                  <a:cubicBezTo>
                    <a:pt x="386" y="7"/>
                    <a:pt x="386" y="7"/>
                    <a:pt x="386" y="7"/>
                  </a:cubicBezTo>
                  <a:cubicBezTo>
                    <a:pt x="395" y="8"/>
                    <a:pt x="402" y="15"/>
                    <a:pt x="402" y="24"/>
                  </a:cubicBezTo>
                  <a:close/>
                </a:path>
              </a:pathLst>
            </a:custGeom>
            <a:grpFill/>
            <a:ln>
              <a:noFill/>
            </a:ln>
          </p:spPr>
          <p:txBody>
            <a:bodyPr/>
            <a:lstStyle/>
            <a:p>
              <a:pPr eaLnBrk="1" fontAlgn="auto" hangingPunct="1">
                <a:defRPr/>
              </a:pPr>
              <a:endParaRPr lang="zh-CN" altLang="en-US" noProof="1"/>
            </a:p>
          </p:txBody>
        </p:sp>
        <p:sp>
          <p:nvSpPr>
            <p:cNvPr id="8" name="Freeform 88">
              <a:extLst>
                <a:ext uri="{FF2B5EF4-FFF2-40B4-BE49-F238E27FC236}">
                  <a16:creationId xmlns:a16="http://schemas.microsoft.com/office/drawing/2014/main" id="{321CEF27-99F0-483B-B629-6D4B0FA41764}"/>
                </a:ext>
              </a:extLst>
            </p:cNvPr>
            <p:cNvSpPr>
              <a:spLocks noEditPoints="1"/>
            </p:cNvSpPr>
            <p:nvPr/>
          </p:nvSpPr>
          <p:spPr bwMode="auto">
            <a:xfrm>
              <a:off x="5302250" y="3733801"/>
              <a:ext cx="1587500" cy="227013"/>
            </a:xfrm>
            <a:custGeom>
              <a:avLst/>
              <a:gdLst>
                <a:gd name="T0" fmla="*/ 394 w 420"/>
                <a:gd name="T1" fmla="*/ 60 h 60"/>
                <a:gd name="T2" fmla="*/ 394 w 420"/>
                <a:gd name="T3" fmla="*/ 60 h 60"/>
                <a:gd name="T4" fmla="*/ 391 w 420"/>
                <a:gd name="T5" fmla="*/ 60 h 60"/>
                <a:gd name="T6" fmla="*/ 390 w 420"/>
                <a:gd name="T7" fmla="*/ 60 h 60"/>
                <a:gd name="T8" fmla="*/ 240 w 420"/>
                <a:gd name="T9" fmla="*/ 47 h 60"/>
                <a:gd name="T10" fmla="*/ 240 w 420"/>
                <a:gd name="T11" fmla="*/ 47 h 60"/>
                <a:gd name="T12" fmla="*/ 235 w 420"/>
                <a:gd name="T13" fmla="*/ 49 h 60"/>
                <a:gd name="T14" fmla="*/ 235 w 420"/>
                <a:gd name="T15" fmla="*/ 52 h 60"/>
                <a:gd name="T16" fmla="*/ 230 w 420"/>
                <a:gd name="T17" fmla="*/ 53 h 60"/>
                <a:gd name="T18" fmla="*/ 210 w 420"/>
                <a:gd name="T19" fmla="*/ 59 h 60"/>
                <a:gd name="T20" fmla="*/ 210 w 420"/>
                <a:gd name="T21" fmla="*/ 59 h 60"/>
                <a:gd name="T22" fmla="*/ 190 w 420"/>
                <a:gd name="T23" fmla="*/ 53 h 60"/>
                <a:gd name="T24" fmla="*/ 186 w 420"/>
                <a:gd name="T25" fmla="*/ 52 h 60"/>
                <a:gd name="T26" fmla="*/ 185 w 420"/>
                <a:gd name="T27" fmla="*/ 49 h 60"/>
                <a:gd name="T28" fmla="*/ 180 w 420"/>
                <a:gd name="T29" fmla="*/ 47 h 60"/>
                <a:gd name="T30" fmla="*/ 29 w 420"/>
                <a:gd name="T31" fmla="*/ 60 h 60"/>
                <a:gd name="T32" fmla="*/ 26 w 420"/>
                <a:gd name="T33" fmla="*/ 60 h 60"/>
                <a:gd name="T34" fmla="*/ 0 w 420"/>
                <a:gd name="T35" fmla="*/ 34 h 60"/>
                <a:gd name="T36" fmla="*/ 25 w 420"/>
                <a:gd name="T37" fmla="*/ 8 h 60"/>
                <a:gd name="T38" fmla="*/ 25 w 420"/>
                <a:gd name="T39" fmla="*/ 8 h 60"/>
                <a:gd name="T40" fmla="*/ 173 w 420"/>
                <a:gd name="T41" fmla="*/ 1 h 60"/>
                <a:gd name="T42" fmla="*/ 188 w 420"/>
                <a:gd name="T43" fmla="*/ 5 h 60"/>
                <a:gd name="T44" fmla="*/ 203 w 420"/>
                <a:gd name="T45" fmla="*/ 0 h 60"/>
                <a:gd name="T46" fmla="*/ 217 w 420"/>
                <a:gd name="T47" fmla="*/ 0 h 60"/>
                <a:gd name="T48" fmla="*/ 232 w 420"/>
                <a:gd name="T49" fmla="*/ 5 h 60"/>
                <a:gd name="T50" fmla="*/ 247 w 420"/>
                <a:gd name="T51" fmla="*/ 1 h 60"/>
                <a:gd name="T52" fmla="*/ 395 w 420"/>
                <a:gd name="T53" fmla="*/ 8 h 60"/>
                <a:gd name="T54" fmla="*/ 420 w 420"/>
                <a:gd name="T55" fmla="*/ 34 h 60"/>
                <a:gd name="T56" fmla="*/ 394 w 420"/>
                <a:gd name="T57" fmla="*/ 60 h 60"/>
                <a:gd name="T58" fmla="*/ 26 w 420"/>
                <a:gd name="T59" fmla="*/ 26 h 60"/>
                <a:gd name="T60" fmla="*/ 18 w 420"/>
                <a:gd name="T61" fmla="*/ 34 h 60"/>
                <a:gd name="T62" fmla="*/ 26 w 420"/>
                <a:gd name="T63" fmla="*/ 42 h 60"/>
                <a:gd name="T64" fmla="*/ 26 w 420"/>
                <a:gd name="T65" fmla="*/ 42 h 60"/>
                <a:gd name="T66" fmla="*/ 28 w 420"/>
                <a:gd name="T67" fmla="*/ 42 h 60"/>
                <a:gd name="T68" fmla="*/ 178 w 420"/>
                <a:gd name="T69" fmla="*/ 29 h 60"/>
                <a:gd name="T70" fmla="*/ 180 w 420"/>
                <a:gd name="T71" fmla="*/ 29 h 60"/>
                <a:gd name="T72" fmla="*/ 199 w 420"/>
                <a:gd name="T73" fmla="*/ 36 h 60"/>
                <a:gd name="T74" fmla="*/ 200 w 420"/>
                <a:gd name="T75" fmla="*/ 36 h 60"/>
                <a:gd name="T76" fmla="*/ 202 w 420"/>
                <a:gd name="T77" fmla="*/ 39 h 60"/>
                <a:gd name="T78" fmla="*/ 210 w 420"/>
                <a:gd name="T79" fmla="*/ 41 h 60"/>
                <a:gd name="T80" fmla="*/ 210 w 420"/>
                <a:gd name="T81" fmla="*/ 41 h 60"/>
                <a:gd name="T82" fmla="*/ 218 w 420"/>
                <a:gd name="T83" fmla="*/ 39 h 60"/>
                <a:gd name="T84" fmla="*/ 220 w 420"/>
                <a:gd name="T85" fmla="*/ 36 h 60"/>
                <a:gd name="T86" fmla="*/ 221 w 420"/>
                <a:gd name="T87" fmla="*/ 36 h 60"/>
                <a:gd name="T88" fmla="*/ 242 w 420"/>
                <a:gd name="T89" fmla="*/ 29 h 60"/>
                <a:gd name="T90" fmla="*/ 392 w 420"/>
                <a:gd name="T91" fmla="*/ 42 h 60"/>
                <a:gd name="T92" fmla="*/ 394 w 420"/>
                <a:gd name="T93" fmla="*/ 42 h 60"/>
                <a:gd name="T94" fmla="*/ 402 w 420"/>
                <a:gd name="T95" fmla="*/ 34 h 60"/>
                <a:gd name="T96" fmla="*/ 395 w 420"/>
                <a:gd name="T97" fmla="*/ 26 h 60"/>
                <a:gd name="T98" fmla="*/ 394 w 420"/>
                <a:gd name="T99" fmla="*/ 26 h 60"/>
                <a:gd name="T100" fmla="*/ 246 w 420"/>
                <a:gd name="T101" fmla="*/ 19 h 60"/>
                <a:gd name="T102" fmla="*/ 246 w 420"/>
                <a:gd name="T103" fmla="*/ 19 h 60"/>
                <a:gd name="T104" fmla="*/ 242 w 420"/>
                <a:gd name="T105" fmla="*/ 20 h 60"/>
                <a:gd name="T106" fmla="*/ 231 w 420"/>
                <a:gd name="T107" fmla="*/ 28 h 60"/>
                <a:gd name="T108" fmla="*/ 221 w 420"/>
                <a:gd name="T109" fmla="*/ 20 h 60"/>
                <a:gd name="T110" fmla="*/ 217 w 420"/>
                <a:gd name="T111" fmla="*/ 19 h 60"/>
                <a:gd name="T112" fmla="*/ 203 w 420"/>
                <a:gd name="T113" fmla="*/ 19 h 60"/>
                <a:gd name="T114" fmla="*/ 199 w 420"/>
                <a:gd name="T115" fmla="*/ 20 h 60"/>
                <a:gd name="T116" fmla="*/ 189 w 420"/>
                <a:gd name="T117" fmla="*/ 28 h 60"/>
                <a:gd name="T118" fmla="*/ 178 w 420"/>
                <a:gd name="T119" fmla="*/ 20 h 60"/>
                <a:gd name="T120" fmla="*/ 174 w 420"/>
                <a:gd name="T121" fmla="*/ 19 h 60"/>
                <a:gd name="T122" fmla="*/ 26 w 420"/>
                <a:gd name="T123" fmla="*/ 26 h 60"/>
                <a:gd name="T124" fmla="*/ 26 w 420"/>
                <a:gd name="T125" fmla="*/ 2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20" h="60">
                  <a:moveTo>
                    <a:pt x="394" y="60"/>
                  </a:moveTo>
                  <a:cubicBezTo>
                    <a:pt x="394" y="60"/>
                    <a:pt x="394" y="60"/>
                    <a:pt x="394" y="60"/>
                  </a:cubicBezTo>
                  <a:cubicBezTo>
                    <a:pt x="393" y="60"/>
                    <a:pt x="392" y="60"/>
                    <a:pt x="391" y="60"/>
                  </a:cubicBezTo>
                  <a:cubicBezTo>
                    <a:pt x="390" y="60"/>
                    <a:pt x="390" y="60"/>
                    <a:pt x="390" y="60"/>
                  </a:cubicBezTo>
                  <a:cubicBezTo>
                    <a:pt x="240" y="47"/>
                    <a:pt x="240" y="47"/>
                    <a:pt x="240" y="47"/>
                  </a:cubicBezTo>
                  <a:cubicBezTo>
                    <a:pt x="240" y="47"/>
                    <a:pt x="240" y="47"/>
                    <a:pt x="240" y="47"/>
                  </a:cubicBezTo>
                  <a:cubicBezTo>
                    <a:pt x="238" y="47"/>
                    <a:pt x="236" y="48"/>
                    <a:pt x="235" y="49"/>
                  </a:cubicBezTo>
                  <a:cubicBezTo>
                    <a:pt x="235" y="52"/>
                    <a:pt x="235" y="52"/>
                    <a:pt x="235" y="52"/>
                  </a:cubicBezTo>
                  <a:cubicBezTo>
                    <a:pt x="230" y="53"/>
                    <a:pt x="230" y="53"/>
                    <a:pt x="230" y="53"/>
                  </a:cubicBezTo>
                  <a:cubicBezTo>
                    <a:pt x="225" y="57"/>
                    <a:pt x="218" y="59"/>
                    <a:pt x="210" y="59"/>
                  </a:cubicBezTo>
                  <a:cubicBezTo>
                    <a:pt x="210" y="59"/>
                    <a:pt x="210" y="59"/>
                    <a:pt x="210" y="59"/>
                  </a:cubicBezTo>
                  <a:cubicBezTo>
                    <a:pt x="202" y="59"/>
                    <a:pt x="195" y="57"/>
                    <a:pt x="190" y="53"/>
                  </a:cubicBezTo>
                  <a:cubicBezTo>
                    <a:pt x="186" y="52"/>
                    <a:pt x="186" y="52"/>
                    <a:pt x="186" y="52"/>
                  </a:cubicBezTo>
                  <a:cubicBezTo>
                    <a:pt x="185" y="49"/>
                    <a:pt x="185" y="49"/>
                    <a:pt x="185" y="49"/>
                  </a:cubicBezTo>
                  <a:cubicBezTo>
                    <a:pt x="184" y="48"/>
                    <a:pt x="182" y="47"/>
                    <a:pt x="180" y="47"/>
                  </a:cubicBezTo>
                  <a:cubicBezTo>
                    <a:pt x="29" y="60"/>
                    <a:pt x="29" y="60"/>
                    <a:pt x="29" y="60"/>
                  </a:cubicBezTo>
                  <a:cubicBezTo>
                    <a:pt x="28" y="60"/>
                    <a:pt x="27" y="60"/>
                    <a:pt x="26" y="60"/>
                  </a:cubicBezTo>
                  <a:cubicBezTo>
                    <a:pt x="12" y="60"/>
                    <a:pt x="0" y="48"/>
                    <a:pt x="0" y="34"/>
                  </a:cubicBezTo>
                  <a:cubicBezTo>
                    <a:pt x="0" y="20"/>
                    <a:pt x="11" y="9"/>
                    <a:pt x="25" y="8"/>
                  </a:cubicBezTo>
                  <a:cubicBezTo>
                    <a:pt x="25" y="8"/>
                    <a:pt x="25" y="8"/>
                    <a:pt x="25" y="8"/>
                  </a:cubicBezTo>
                  <a:cubicBezTo>
                    <a:pt x="173" y="1"/>
                    <a:pt x="173" y="1"/>
                    <a:pt x="173" y="1"/>
                  </a:cubicBezTo>
                  <a:cubicBezTo>
                    <a:pt x="178" y="1"/>
                    <a:pt x="184" y="2"/>
                    <a:pt x="188" y="5"/>
                  </a:cubicBezTo>
                  <a:cubicBezTo>
                    <a:pt x="192" y="2"/>
                    <a:pt x="197" y="0"/>
                    <a:pt x="203" y="0"/>
                  </a:cubicBezTo>
                  <a:cubicBezTo>
                    <a:pt x="217" y="0"/>
                    <a:pt x="217" y="0"/>
                    <a:pt x="217" y="0"/>
                  </a:cubicBezTo>
                  <a:cubicBezTo>
                    <a:pt x="223" y="0"/>
                    <a:pt x="228" y="2"/>
                    <a:pt x="232" y="5"/>
                  </a:cubicBezTo>
                  <a:cubicBezTo>
                    <a:pt x="236" y="2"/>
                    <a:pt x="242" y="1"/>
                    <a:pt x="247" y="1"/>
                  </a:cubicBezTo>
                  <a:cubicBezTo>
                    <a:pt x="395" y="8"/>
                    <a:pt x="395" y="8"/>
                    <a:pt x="395" y="8"/>
                  </a:cubicBezTo>
                  <a:cubicBezTo>
                    <a:pt x="409" y="9"/>
                    <a:pt x="420" y="20"/>
                    <a:pt x="420" y="34"/>
                  </a:cubicBezTo>
                  <a:cubicBezTo>
                    <a:pt x="420" y="48"/>
                    <a:pt x="408" y="60"/>
                    <a:pt x="394" y="60"/>
                  </a:cubicBezTo>
                  <a:close/>
                  <a:moveTo>
                    <a:pt x="26" y="26"/>
                  </a:moveTo>
                  <a:cubicBezTo>
                    <a:pt x="21" y="26"/>
                    <a:pt x="18" y="30"/>
                    <a:pt x="18" y="34"/>
                  </a:cubicBezTo>
                  <a:cubicBezTo>
                    <a:pt x="18" y="38"/>
                    <a:pt x="22" y="42"/>
                    <a:pt x="26" y="42"/>
                  </a:cubicBezTo>
                  <a:cubicBezTo>
                    <a:pt x="26" y="42"/>
                    <a:pt x="26" y="42"/>
                    <a:pt x="26" y="42"/>
                  </a:cubicBezTo>
                  <a:cubicBezTo>
                    <a:pt x="27" y="42"/>
                    <a:pt x="28" y="42"/>
                    <a:pt x="28" y="42"/>
                  </a:cubicBezTo>
                  <a:cubicBezTo>
                    <a:pt x="178" y="29"/>
                    <a:pt x="178" y="29"/>
                    <a:pt x="178" y="29"/>
                  </a:cubicBezTo>
                  <a:cubicBezTo>
                    <a:pt x="179" y="29"/>
                    <a:pt x="179" y="29"/>
                    <a:pt x="180" y="29"/>
                  </a:cubicBezTo>
                  <a:cubicBezTo>
                    <a:pt x="187" y="29"/>
                    <a:pt x="194" y="32"/>
                    <a:pt x="199" y="36"/>
                  </a:cubicBezTo>
                  <a:cubicBezTo>
                    <a:pt x="200" y="36"/>
                    <a:pt x="200" y="36"/>
                    <a:pt x="200" y="36"/>
                  </a:cubicBezTo>
                  <a:cubicBezTo>
                    <a:pt x="202" y="39"/>
                    <a:pt x="202" y="39"/>
                    <a:pt x="202" y="39"/>
                  </a:cubicBezTo>
                  <a:cubicBezTo>
                    <a:pt x="202" y="40"/>
                    <a:pt x="205" y="41"/>
                    <a:pt x="210" y="41"/>
                  </a:cubicBezTo>
                  <a:cubicBezTo>
                    <a:pt x="210" y="41"/>
                    <a:pt x="210" y="41"/>
                    <a:pt x="210" y="41"/>
                  </a:cubicBezTo>
                  <a:cubicBezTo>
                    <a:pt x="215" y="41"/>
                    <a:pt x="218" y="40"/>
                    <a:pt x="218" y="39"/>
                  </a:cubicBezTo>
                  <a:cubicBezTo>
                    <a:pt x="220" y="36"/>
                    <a:pt x="220" y="36"/>
                    <a:pt x="220" y="36"/>
                  </a:cubicBezTo>
                  <a:cubicBezTo>
                    <a:pt x="221" y="36"/>
                    <a:pt x="221" y="36"/>
                    <a:pt x="221" y="36"/>
                  </a:cubicBezTo>
                  <a:cubicBezTo>
                    <a:pt x="227" y="32"/>
                    <a:pt x="235" y="29"/>
                    <a:pt x="242" y="29"/>
                  </a:cubicBezTo>
                  <a:cubicBezTo>
                    <a:pt x="392" y="42"/>
                    <a:pt x="392" y="42"/>
                    <a:pt x="392" y="42"/>
                  </a:cubicBezTo>
                  <a:cubicBezTo>
                    <a:pt x="392" y="42"/>
                    <a:pt x="393" y="42"/>
                    <a:pt x="394" y="42"/>
                  </a:cubicBezTo>
                  <a:cubicBezTo>
                    <a:pt x="398" y="42"/>
                    <a:pt x="402" y="38"/>
                    <a:pt x="402" y="34"/>
                  </a:cubicBezTo>
                  <a:cubicBezTo>
                    <a:pt x="402" y="30"/>
                    <a:pt x="399" y="26"/>
                    <a:pt x="395" y="26"/>
                  </a:cubicBezTo>
                  <a:cubicBezTo>
                    <a:pt x="394" y="26"/>
                    <a:pt x="394" y="26"/>
                    <a:pt x="394" y="26"/>
                  </a:cubicBezTo>
                  <a:cubicBezTo>
                    <a:pt x="246" y="19"/>
                    <a:pt x="246" y="19"/>
                    <a:pt x="246" y="19"/>
                  </a:cubicBezTo>
                  <a:cubicBezTo>
                    <a:pt x="246" y="19"/>
                    <a:pt x="246" y="19"/>
                    <a:pt x="246" y="19"/>
                  </a:cubicBezTo>
                  <a:cubicBezTo>
                    <a:pt x="244" y="19"/>
                    <a:pt x="243" y="20"/>
                    <a:pt x="242" y="20"/>
                  </a:cubicBezTo>
                  <a:cubicBezTo>
                    <a:pt x="239" y="27"/>
                    <a:pt x="234" y="28"/>
                    <a:pt x="231" y="28"/>
                  </a:cubicBezTo>
                  <a:cubicBezTo>
                    <a:pt x="227" y="28"/>
                    <a:pt x="223" y="25"/>
                    <a:pt x="221" y="20"/>
                  </a:cubicBezTo>
                  <a:cubicBezTo>
                    <a:pt x="220" y="19"/>
                    <a:pt x="219" y="19"/>
                    <a:pt x="217" y="19"/>
                  </a:cubicBezTo>
                  <a:cubicBezTo>
                    <a:pt x="203" y="19"/>
                    <a:pt x="203" y="19"/>
                    <a:pt x="203" y="19"/>
                  </a:cubicBezTo>
                  <a:cubicBezTo>
                    <a:pt x="201" y="19"/>
                    <a:pt x="200" y="19"/>
                    <a:pt x="199" y="20"/>
                  </a:cubicBezTo>
                  <a:cubicBezTo>
                    <a:pt x="197" y="25"/>
                    <a:pt x="193" y="28"/>
                    <a:pt x="189" y="28"/>
                  </a:cubicBezTo>
                  <a:cubicBezTo>
                    <a:pt x="186" y="28"/>
                    <a:pt x="181" y="27"/>
                    <a:pt x="178" y="20"/>
                  </a:cubicBezTo>
                  <a:cubicBezTo>
                    <a:pt x="177" y="20"/>
                    <a:pt x="176" y="19"/>
                    <a:pt x="174" y="19"/>
                  </a:cubicBezTo>
                  <a:cubicBezTo>
                    <a:pt x="26" y="26"/>
                    <a:pt x="26" y="26"/>
                    <a:pt x="26" y="26"/>
                  </a:cubicBezTo>
                  <a:cubicBezTo>
                    <a:pt x="26" y="26"/>
                    <a:pt x="26" y="26"/>
                    <a:pt x="26" y="26"/>
                  </a:cubicBezTo>
                  <a:close/>
                </a:path>
              </a:pathLst>
            </a:custGeom>
            <a:grpFill/>
            <a:ln>
              <a:noFill/>
            </a:ln>
          </p:spPr>
          <p:txBody>
            <a:bodyPr/>
            <a:lstStyle/>
            <a:p>
              <a:pPr eaLnBrk="1" fontAlgn="auto" hangingPunct="1">
                <a:defRPr/>
              </a:pPr>
              <a:endParaRPr lang="zh-CN" altLang="en-US" noProof="1"/>
            </a:p>
          </p:txBody>
        </p:sp>
        <p:sp>
          <p:nvSpPr>
            <p:cNvPr id="9" name="Freeform 89">
              <a:extLst>
                <a:ext uri="{FF2B5EF4-FFF2-40B4-BE49-F238E27FC236}">
                  <a16:creationId xmlns:a16="http://schemas.microsoft.com/office/drawing/2014/main" id="{945FC2B2-A85C-4883-B690-0A9A447CBC08}"/>
                </a:ext>
              </a:extLst>
            </p:cNvPr>
            <p:cNvSpPr/>
            <p:nvPr/>
          </p:nvSpPr>
          <p:spPr bwMode="auto">
            <a:xfrm>
              <a:off x="5354638" y="3525838"/>
              <a:ext cx="669925" cy="163513"/>
            </a:xfrm>
            <a:custGeom>
              <a:avLst/>
              <a:gdLst>
                <a:gd name="T0" fmla="*/ 169 w 177"/>
                <a:gd name="T1" fmla="*/ 37 h 43"/>
                <a:gd name="T2" fmla="*/ 168 w 177"/>
                <a:gd name="T3" fmla="*/ 36 h 43"/>
                <a:gd name="T4" fmla="*/ 92 w 177"/>
                <a:gd name="T5" fmla="*/ 1 h 43"/>
                <a:gd name="T6" fmla="*/ 75 w 177"/>
                <a:gd name="T7" fmla="*/ 0 h 43"/>
                <a:gd name="T8" fmla="*/ 18 w 177"/>
                <a:gd name="T9" fmla="*/ 15 h 43"/>
                <a:gd name="T10" fmla="*/ 3 w 177"/>
                <a:gd name="T11" fmla="*/ 29 h 43"/>
                <a:gd name="T12" fmla="*/ 1 w 177"/>
                <a:gd name="T13" fmla="*/ 39 h 43"/>
                <a:gd name="T14" fmla="*/ 9 w 177"/>
                <a:gd name="T15" fmla="*/ 43 h 43"/>
                <a:gd name="T16" fmla="*/ 177 w 177"/>
                <a:gd name="T17" fmla="*/ 43 h 43"/>
                <a:gd name="T18" fmla="*/ 169 w 177"/>
                <a:gd name="T19"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7" h="43">
                  <a:moveTo>
                    <a:pt x="169" y="37"/>
                  </a:moveTo>
                  <a:cubicBezTo>
                    <a:pt x="168" y="36"/>
                    <a:pt x="168" y="36"/>
                    <a:pt x="168" y="36"/>
                  </a:cubicBezTo>
                  <a:cubicBezTo>
                    <a:pt x="141" y="16"/>
                    <a:pt x="115" y="5"/>
                    <a:pt x="92" y="1"/>
                  </a:cubicBezTo>
                  <a:cubicBezTo>
                    <a:pt x="87" y="1"/>
                    <a:pt x="81" y="0"/>
                    <a:pt x="75" y="0"/>
                  </a:cubicBezTo>
                  <a:cubicBezTo>
                    <a:pt x="40" y="0"/>
                    <a:pt x="18" y="15"/>
                    <a:pt x="18" y="15"/>
                  </a:cubicBezTo>
                  <a:cubicBezTo>
                    <a:pt x="16" y="16"/>
                    <a:pt x="6" y="23"/>
                    <a:pt x="3" y="29"/>
                  </a:cubicBezTo>
                  <a:cubicBezTo>
                    <a:pt x="1" y="33"/>
                    <a:pt x="0" y="36"/>
                    <a:pt x="1" y="39"/>
                  </a:cubicBezTo>
                  <a:cubicBezTo>
                    <a:pt x="3" y="42"/>
                    <a:pt x="5" y="43"/>
                    <a:pt x="9" y="43"/>
                  </a:cubicBezTo>
                  <a:cubicBezTo>
                    <a:pt x="177" y="43"/>
                    <a:pt x="177" y="43"/>
                    <a:pt x="177" y="43"/>
                  </a:cubicBezTo>
                  <a:cubicBezTo>
                    <a:pt x="174" y="40"/>
                    <a:pt x="170" y="37"/>
                    <a:pt x="169" y="37"/>
                  </a:cubicBezTo>
                  <a:close/>
                </a:path>
              </a:pathLst>
            </a:custGeom>
            <a:grpFill/>
            <a:ln>
              <a:noFill/>
            </a:ln>
          </p:spPr>
          <p:txBody>
            <a:bodyPr/>
            <a:lstStyle/>
            <a:p>
              <a:pPr eaLnBrk="1" fontAlgn="auto" hangingPunct="1">
                <a:defRPr/>
              </a:pPr>
              <a:endParaRPr lang="zh-CN" altLang="en-US" noProof="1"/>
            </a:p>
          </p:txBody>
        </p:sp>
        <p:sp>
          <p:nvSpPr>
            <p:cNvPr id="10" name="Freeform 90">
              <a:extLst>
                <a:ext uri="{FF2B5EF4-FFF2-40B4-BE49-F238E27FC236}">
                  <a16:creationId xmlns:a16="http://schemas.microsoft.com/office/drawing/2014/main" id="{CB7527B2-929A-4D67-8D7A-7EB196127A49}"/>
                </a:ext>
              </a:extLst>
            </p:cNvPr>
            <p:cNvSpPr/>
            <p:nvPr/>
          </p:nvSpPr>
          <p:spPr bwMode="auto">
            <a:xfrm>
              <a:off x="6175375" y="3063876"/>
              <a:ext cx="654050" cy="571500"/>
            </a:xfrm>
            <a:custGeom>
              <a:avLst/>
              <a:gdLst>
                <a:gd name="T0" fmla="*/ 171 w 173"/>
                <a:gd name="T1" fmla="*/ 114 h 151"/>
                <a:gd name="T2" fmla="*/ 157 w 173"/>
                <a:gd name="T3" fmla="*/ 87 h 151"/>
                <a:gd name="T4" fmla="*/ 157 w 173"/>
                <a:gd name="T5" fmla="*/ 86 h 151"/>
                <a:gd name="T6" fmla="*/ 123 w 173"/>
                <a:gd name="T7" fmla="*/ 21 h 151"/>
                <a:gd name="T8" fmla="*/ 116 w 173"/>
                <a:gd name="T9" fmla="*/ 8 h 151"/>
                <a:gd name="T10" fmla="*/ 115 w 173"/>
                <a:gd name="T11" fmla="*/ 7 h 151"/>
                <a:gd name="T12" fmla="*/ 87 w 173"/>
                <a:gd name="T13" fmla="*/ 0 h 151"/>
                <a:gd name="T14" fmla="*/ 101 w 173"/>
                <a:gd name="T15" fmla="*/ 24 h 151"/>
                <a:gd name="T16" fmla="*/ 103 w 173"/>
                <a:gd name="T17" fmla="*/ 45 h 151"/>
                <a:gd name="T18" fmla="*/ 88 w 173"/>
                <a:gd name="T19" fmla="*/ 59 h 151"/>
                <a:gd name="T20" fmla="*/ 38 w 173"/>
                <a:gd name="T21" fmla="*/ 87 h 151"/>
                <a:gd name="T22" fmla="*/ 1 w 173"/>
                <a:gd name="T23" fmla="*/ 149 h 151"/>
                <a:gd name="T24" fmla="*/ 0 w 173"/>
                <a:gd name="T25" fmla="*/ 151 h 151"/>
                <a:gd name="T26" fmla="*/ 1 w 173"/>
                <a:gd name="T27" fmla="*/ 151 h 151"/>
                <a:gd name="T28" fmla="*/ 9 w 173"/>
                <a:gd name="T29" fmla="*/ 146 h 151"/>
                <a:gd name="T30" fmla="*/ 86 w 173"/>
                <a:gd name="T31" fmla="*/ 112 h 151"/>
                <a:gd name="T32" fmla="*/ 113 w 173"/>
                <a:gd name="T33" fmla="*/ 109 h 151"/>
                <a:gd name="T34" fmla="*/ 165 w 173"/>
                <a:gd name="T35" fmla="*/ 120 h 151"/>
                <a:gd name="T36" fmla="*/ 169 w 173"/>
                <a:gd name="T37" fmla="*/ 121 h 151"/>
                <a:gd name="T38" fmla="*/ 172 w 173"/>
                <a:gd name="T39" fmla="*/ 120 h 151"/>
                <a:gd name="T40" fmla="*/ 171 w 173"/>
                <a:gd name="T41" fmla="*/ 114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3" h="151">
                  <a:moveTo>
                    <a:pt x="171" y="114"/>
                  </a:moveTo>
                  <a:cubicBezTo>
                    <a:pt x="157" y="87"/>
                    <a:pt x="157" y="87"/>
                    <a:pt x="157" y="87"/>
                  </a:cubicBezTo>
                  <a:cubicBezTo>
                    <a:pt x="157" y="86"/>
                    <a:pt x="157" y="86"/>
                    <a:pt x="157" y="86"/>
                  </a:cubicBezTo>
                  <a:cubicBezTo>
                    <a:pt x="123" y="21"/>
                    <a:pt x="123" y="21"/>
                    <a:pt x="123" y="21"/>
                  </a:cubicBezTo>
                  <a:cubicBezTo>
                    <a:pt x="120" y="17"/>
                    <a:pt x="117" y="11"/>
                    <a:pt x="116" y="8"/>
                  </a:cubicBezTo>
                  <a:cubicBezTo>
                    <a:pt x="115" y="7"/>
                    <a:pt x="115" y="7"/>
                    <a:pt x="115" y="7"/>
                  </a:cubicBezTo>
                  <a:cubicBezTo>
                    <a:pt x="115" y="7"/>
                    <a:pt x="101" y="0"/>
                    <a:pt x="87" y="0"/>
                  </a:cubicBezTo>
                  <a:cubicBezTo>
                    <a:pt x="101" y="24"/>
                    <a:pt x="101" y="24"/>
                    <a:pt x="101" y="24"/>
                  </a:cubicBezTo>
                  <a:cubicBezTo>
                    <a:pt x="105" y="31"/>
                    <a:pt x="105" y="38"/>
                    <a:pt x="103" y="45"/>
                  </a:cubicBezTo>
                  <a:cubicBezTo>
                    <a:pt x="100" y="51"/>
                    <a:pt x="95" y="56"/>
                    <a:pt x="88" y="59"/>
                  </a:cubicBezTo>
                  <a:cubicBezTo>
                    <a:pt x="85" y="60"/>
                    <a:pt x="56" y="71"/>
                    <a:pt x="38" y="87"/>
                  </a:cubicBezTo>
                  <a:cubicBezTo>
                    <a:pt x="19" y="105"/>
                    <a:pt x="8" y="123"/>
                    <a:pt x="1" y="149"/>
                  </a:cubicBezTo>
                  <a:cubicBezTo>
                    <a:pt x="0" y="151"/>
                    <a:pt x="0" y="151"/>
                    <a:pt x="0" y="151"/>
                  </a:cubicBezTo>
                  <a:cubicBezTo>
                    <a:pt x="0" y="151"/>
                    <a:pt x="1" y="151"/>
                    <a:pt x="1" y="151"/>
                  </a:cubicBezTo>
                  <a:cubicBezTo>
                    <a:pt x="3" y="149"/>
                    <a:pt x="6" y="147"/>
                    <a:pt x="9" y="146"/>
                  </a:cubicBezTo>
                  <a:cubicBezTo>
                    <a:pt x="9" y="146"/>
                    <a:pt x="42" y="125"/>
                    <a:pt x="86" y="112"/>
                  </a:cubicBezTo>
                  <a:cubicBezTo>
                    <a:pt x="95" y="110"/>
                    <a:pt x="104" y="109"/>
                    <a:pt x="113" y="109"/>
                  </a:cubicBezTo>
                  <a:cubicBezTo>
                    <a:pt x="141" y="109"/>
                    <a:pt x="165" y="120"/>
                    <a:pt x="165" y="120"/>
                  </a:cubicBezTo>
                  <a:cubicBezTo>
                    <a:pt x="167" y="121"/>
                    <a:pt x="168" y="121"/>
                    <a:pt x="169" y="121"/>
                  </a:cubicBezTo>
                  <a:cubicBezTo>
                    <a:pt x="171" y="121"/>
                    <a:pt x="172" y="120"/>
                    <a:pt x="172" y="120"/>
                  </a:cubicBezTo>
                  <a:cubicBezTo>
                    <a:pt x="173" y="118"/>
                    <a:pt x="172" y="116"/>
                    <a:pt x="171" y="114"/>
                  </a:cubicBezTo>
                  <a:close/>
                </a:path>
              </a:pathLst>
            </a:custGeom>
            <a:grpFill/>
            <a:ln>
              <a:noFill/>
            </a:ln>
          </p:spPr>
          <p:txBody>
            <a:bodyPr/>
            <a:lstStyle/>
            <a:p>
              <a:pPr eaLnBrk="1" fontAlgn="auto" hangingPunct="1">
                <a:defRPr/>
              </a:pPr>
              <a:endParaRPr lang="zh-CN" altLang="en-US" noProof="1"/>
            </a:p>
          </p:txBody>
        </p:sp>
      </p:grpSp>
      <p:sp>
        <p:nvSpPr>
          <p:cNvPr id="4102" name="文本框 11">
            <a:extLst>
              <a:ext uri="{FF2B5EF4-FFF2-40B4-BE49-F238E27FC236}">
                <a16:creationId xmlns:a16="http://schemas.microsoft.com/office/drawing/2014/main" id="{99F81CD7-EDA6-4548-912F-8E29F0C5F6BF}"/>
              </a:ext>
            </a:extLst>
          </p:cNvPr>
          <p:cNvSpPr txBox="1">
            <a:spLocks noChangeArrowheads="1"/>
          </p:cNvSpPr>
          <p:nvPr/>
        </p:nvSpPr>
        <p:spPr bwMode="auto">
          <a:xfrm>
            <a:off x="1738313" y="552450"/>
            <a:ext cx="203132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eaLnBrk="1" hangingPunct="1">
              <a:lnSpc>
                <a:spcPct val="100000"/>
              </a:lnSpc>
              <a:spcBef>
                <a:spcPct val="0"/>
              </a:spcBef>
              <a:buFontTx/>
              <a:buNone/>
            </a:pPr>
            <a:r>
              <a:rPr lang="zh-CN" altLang="en-US" sz="3600" dirty="0">
                <a:solidFill>
                  <a:schemeClr val="bg1"/>
                </a:solidFill>
              </a:rPr>
              <a:t>项目背景</a:t>
            </a:r>
          </a:p>
        </p:txBody>
      </p:sp>
      <p:pic>
        <p:nvPicPr>
          <p:cNvPr id="4103" name="图片 12">
            <a:extLst>
              <a:ext uri="{FF2B5EF4-FFF2-40B4-BE49-F238E27FC236}">
                <a16:creationId xmlns:a16="http://schemas.microsoft.com/office/drawing/2014/main" id="{6A88F30D-A045-4880-899B-58C6E6DE89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26188" y="5200650"/>
            <a:ext cx="5865812" cy="165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4" name="文本框 13">
            <a:extLst>
              <a:ext uri="{FF2B5EF4-FFF2-40B4-BE49-F238E27FC236}">
                <a16:creationId xmlns:a16="http://schemas.microsoft.com/office/drawing/2014/main" id="{468E5E5E-8F5F-479A-BD0B-9BF22C4B6C75}"/>
              </a:ext>
            </a:extLst>
          </p:cNvPr>
          <p:cNvSpPr txBox="1">
            <a:spLocks noChangeArrowheads="1"/>
          </p:cNvSpPr>
          <p:nvPr/>
        </p:nvSpPr>
        <p:spPr bwMode="auto">
          <a:xfrm>
            <a:off x="592137" y="1799402"/>
            <a:ext cx="5160963" cy="3782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just" eaLnBrk="1" hangingPunct="1">
              <a:lnSpc>
                <a:spcPct val="150000"/>
              </a:lnSpc>
              <a:spcBef>
                <a:spcPct val="0"/>
              </a:spcBef>
              <a:buFontTx/>
              <a:buNone/>
            </a:pPr>
            <a:r>
              <a:rPr lang="zh-CN" altLang="en-US" sz="1800" dirty="0">
                <a:solidFill>
                  <a:schemeClr val="bg1"/>
                </a:solidFill>
                <a:latin typeface="微软雅黑" panose="020B0503020204020204" pitchFamily="34" charset="-122"/>
              </a:rPr>
              <a:t>自</a:t>
            </a:r>
            <a:r>
              <a:rPr lang="en-US" altLang="zh-CN" sz="1800" dirty="0">
                <a:solidFill>
                  <a:schemeClr val="bg1"/>
                </a:solidFill>
                <a:latin typeface="微软雅黑" panose="020B0503020204020204" pitchFamily="34" charset="-122"/>
              </a:rPr>
              <a:t>2013</a:t>
            </a:r>
            <a:r>
              <a:rPr lang="zh-CN" altLang="en-US" sz="1800" dirty="0">
                <a:solidFill>
                  <a:schemeClr val="bg1"/>
                </a:solidFill>
                <a:latin typeface="微软雅黑" panose="020B0503020204020204" pitchFamily="34" charset="-122"/>
              </a:rPr>
              <a:t>年“大气十条”实施以来，全国各地狠抓大气污染治理，我国大气污染防治成效显著。近年来，全国多处空气质量监测站收集到大量具有高维、时序特点的空气质量数据；使用可视化与可视分析技术，对识别主要大气污染源、分析污染成因、分析污染时空分布模式、监测时空演变态势、比较各地大气污染差异、评估大气改善状况、识别特定事件等方面进行分析，对解读该类数据、提供知识见解具有重要意义。</a:t>
            </a:r>
          </a:p>
        </p:txBody>
      </p:sp>
      <p:sp>
        <p:nvSpPr>
          <p:cNvPr id="4105" name="矩形 14">
            <a:extLst>
              <a:ext uri="{FF2B5EF4-FFF2-40B4-BE49-F238E27FC236}">
                <a16:creationId xmlns:a16="http://schemas.microsoft.com/office/drawing/2014/main" id="{44762A6F-EF14-4189-9021-05AC358388EA}"/>
              </a:ext>
            </a:extLst>
          </p:cNvPr>
          <p:cNvSpPr>
            <a:spLocks noChangeArrowheads="1"/>
          </p:cNvSpPr>
          <p:nvPr/>
        </p:nvSpPr>
        <p:spPr bwMode="auto">
          <a:xfrm>
            <a:off x="6499224" y="1909368"/>
            <a:ext cx="4762500" cy="33510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just" eaLnBrk="1" hangingPunct="1">
              <a:lnSpc>
                <a:spcPct val="150000"/>
              </a:lnSpc>
              <a:spcBef>
                <a:spcPct val="0"/>
              </a:spcBef>
              <a:buFontTx/>
              <a:buNone/>
            </a:pPr>
            <a:r>
              <a:rPr lang="zh-CN" altLang="en-US" sz="2400" dirty="0">
                <a:solidFill>
                  <a:srgbClr val="4B649F"/>
                </a:solidFill>
                <a:latin typeface="微软雅黑" panose="020B0503020204020204" pitchFamily="34" charset="-122"/>
              </a:rPr>
              <a:t>大数据可视分析与可视化将数据智能处理、视觉表征和交互分析有机地结合，使机器智能和人类智慧深度融合、优势互补，为大气污染防治工作的分析、指挥和决策提供有效手段和决策依据。</a:t>
            </a:r>
          </a:p>
        </p:txBody>
      </p:sp>
      <p:sp>
        <p:nvSpPr>
          <p:cNvPr id="17" name="矩形 16">
            <a:extLst>
              <a:ext uri="{FF2B5EF4-FFF2-40B4-BE49-F238E27FC236}">
                <a16:creationId xmlns:a16="http://schemas.microsoft.com/office/drawing/2014/main" id="{4E66F889-B42E-4D17-B691-D87B39F83A09}"/>
              </a:ext>
            </a:extLst>
          </p:cNvPr>
          <p:cNvSpPr/>
          <p:nvPr/>
        </p:nvSpPr>
        <p:spPr>
          <a:xfrm>
            <a:off x="6054725" y="1673374"/>
            <a:ext cx="5545138" cy="3983353"/>
          </a:xfrm>
          <a:prstGeom prst="rect">
            <a:avLst/>
          </a:prstGeom>
          <a:noFill/>
          <a:ln>
            <a:solidFill>
              <a:srgbClr val="4B649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sp>
        <p:nvSpPr>
          <p:cNvPr id="18" name="矩形 17">
            <a:extLst>
              <a:ext uri="{FF2B5EF4-FFF2-40B4-BE49-F238E27FC236}">
                <a16:creationId xmlns:a16="http://schemas.microsoft.com/office/drawing/2014/main" id="{C6F756C4-A0CE-43AF-B9A6-6319BE5D70A7}"/>
              </a:ext>
            </a:extLst>
          </p:cNvPr>
          <p:cNvSpPr/>
          <p:nvPr/>
        </p:nvSpPr>
        <p:spPr>
          <a:xfrm>
            <a:off x="11261725" y="1673372"/>
            <a:ext cx="338137" cy="338137"/>
          </a:xfrm>
          <a:prstGeom prst="rect">
            <a:avLst/>
          </a:prstGeom>
          <a:solidFill>
            <a:srgbClr val="4B649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sp>
        <p:nvSpPr>
          <p:cNvPr id="19" name="矩形 18">
            <a:extLst>
              <a:ext uri="{FF2B5EF4-FFF2-40B4-BE49-F238E27FC236}">
                <a16:creationId xmlns:a16="http://schemas.microsoft.com/office/drawing/2014/main" id="{87E71DD8-1515-49A2-A062-DC41E168144A}"/>
              </a:ext>
            </a:extLst>
          </p:cNvPr>
          <p:cNvSpPr/>
          <p:nvPr/>
        </p:nvSpPr>
        <p:spPr>
          <a:xfrm>
            <a:off x="11261725" y="5320177"/>
            <a:ext cx="338137" cy="336550"/>
          </a:xfrm>
          <a:prstGeom prst="rect">
            <a:avLst/>
          </a:prstGeom>
          <a:solidFill>
            <a:srgbClr val="4B649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任意多边形 10">
            <a:extLst>
              <a:ext uri="{FF2B5EF4-FFF2-40B4-BE49-F238E27FC236}">
                <a16:creationId xmlns:a16="http://schemas.microsoft.com/office/drawing/2014/main" id="{C617FFB9-5A20-4C30-B12B-E66DCAF7FB2C}"/>
              </a:ext>
            </a:extLst>
          </p:cNvPr>
          <p:cNvSpPr/>
          <p:nvPr/>
        </p:nvSpPr>
        <p:spPr>
          <a:xfrm rot="5400000">
            <a:off x="1882775" y="-1425575"/>
            <a:ext cx="914400" cy="4679950"/>
          </a:xfrm>
          <a:custGeom>
            <a:avLst/>
            <a:gdLst>
              <a:gd name="connsiteX0" fmla="*/ 0 w 990604"/>
              <a:gd name="connsiteY0" fmla="*/ 5956738 h 5956738"/>
              <a:gd name="connsiteX1" fmla="*/ 0 w 990604"/>
              <a:gd name="connsiteY1" fmla="*/ 317938 h 5956738"/>
              <a:gd name="connsiteX2" fmla="*/ 6 w 990604"/>
              <a:gd name="connsiteY2" fmla="*/ 317938 h 5956738"/>
              <a:gd name="connsiteX3" fmla="*/ 495305 w 990604"/>
              <a:gd name="connsiteY3" fmla="*/ 0 h 5956738"/>
              <a:gd name="connsiteX4" fmla="*/ 990604 w 990604"/>
              <a:gd name="connsiteY4" fmla="*/ 317938 h 5956738"/>
              <a:gd name="connsiteX5" fmla="*/ 990601 w 990604"/>
              <a:gd name="connsiteY5" fmla="*/ 317938 h 5956738"/>
              <a:gd name="connsiteX6" fmla="*/ 990601 w 990604"/>
              <a:gd name="connsiteY6" fmla="*/ 5956738 h 5956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0604" h="5956738">
                <a:moveTo>
                  <a:pt x="0" y="5956738"/>
                </a:moveTo>
                <a:lnTo>
                  <a:pt x="0" y="317938"/>
                </a:lnTo>
                <a:lnTo>
                  <a:pt x="6" y="317938"/>
                </a:lnTo>
                <a:lnTo>
                  <a:pt x="495305" y="0"/>
                </a:lnTo>
                <a:lnTo>
                  <a:pt x="990604" y="317938"/>
                </a:lnTo>
                <a:lnTo>
                  <a:pt x="990601" y="317938"/>
                </a:lnTo>
                <a:lnTo>
                  <a:pt x="990601" y="5956738"/>
                </a:lnTo>
                <a:close/>
              </a:path>
            </a:pathLst>
          </a:custGeom>
          <a:solidFill>
            <a:srgbClr val="4B649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sp>
        <p:nvSpPr>
          <p:cNvPr id="2" name="椭圆 1">
            <a:extLst>
              <a:ext uri="{FF2B5EF4-FFF2-40B4-BE49-F238E27FC236}">
                <a16:creationId xmlns:a16="http://schemas.microsoft.com/office/drawing/2014/main" id="{29E0C9E5-ECB7-4FA6-904C-4E7681A89B81}"/>
              </a:ext>
            </a:extLst>
          </p:cNvPr>
          <p:cNvSpPr/>
          <p:nvPr/>
        </p:nvSpPr>
        <p:spPr>
          <a:xfrm>
            <a:off x="323850" y="247650"/>
            <a:ext cx="1333500" cy="1333500"/>
          </a:xfrm>
          <a:prstGeom prst="ellipse">
            <a:avLst/>
          </a:prstGeom>
          <a:solidFill>
            <a:schemeClr val="bg1"/>
          </a:solidFill>
          <a:ln w="38100">
            <a:solidFill>
              <a:srgbClr val="4B649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grpSp>
        <p:nvGrpSpPr>
          <p:cNvPr id="3" name="组合 2">
            <a:extLst>
              <a:ext uri="{FF2B5EF4-FFF2-40B4-BE49-F238E27FC236}">
                <a16:creationId xmlns:a16="http://schemas.microsoft.com/office/drawing/2014/main" id="{934248B9-D327-49AD-9C1B-2D5E64779A22}"/>
              </a:ext>
            </a:extLst>
          </p:cNvPr>
          <p:cNvGrpSpPr/>
          <p:nvPr/>
        </p:nvGrpSpPr>
        <p:grpSpPr>
          <a:xfrm>
            <a:off x="475624" y="571426"/>
            <a:ext cx="1029952" cy="685949"/>
            <a:chOff x="5302250" y="2903538"/>
            <a:chExt cx="1587500" cy="1057276"/>
          </a:xfrm>
          <a:solidFill>
            <a:srgbClr val="4B649F"/>
          </a:solidFill>
        </p:grpSpPr>
        <p:sp>
          <p:nvSpPr>
            <p:cNvPr id="4" name="Freeform 84">
              <a:extLst>
                <a:ext uri="{FF2B5EF4-FFF2-40B4-BE49-F238E27FC236}">
                  <a16:creationId xmlns:a16="http://schemas.microsoft.com/office/drawing/2014/main" id="{9C8853F9-9284-421F-B942-D665B3C9820F}"/>
                </a:ext>
              </a:extLst>
            </p:cNvPr>
            <p:cNvSpPr/>
            <p:nvPr/>
          </p:nvSpPr>
          <p:spPr bwMode="auto">
            <a:xfrm>
              <a:off x="5362575" y="3040063"/>
              <a:ext cx="706438" cy="614363"/>
            </a:xfrm>
            <a:custGeom>
              <a:avLst/>
              <a:gdLst>
                <a:gd name="T0" fmla="*/ 181 w 187"/>
                <a:gd name="T1" fmla="*/ 49 h 162"/>
                <a:gd name="T2" fmla="*/ 187 w 187"/>
                <a:gd name="T3" fmla="*/ 66 h 162"/>
                <a:gd name="T4" fmla="*/ 187 w 187"/>
                <a:gd name="T5" fmla="*/ 162 h 162"/>
                <a:gd name="T6" fmla="*/ 176 w 187"/>
                <a:gd name="T7" fmla="*/ 153 h 162"/>
                <a:gd name="T8" fmla="*/ 92 w 187"/>
                <a:gd name="T9" fmla="*/ 115 h 162"/>
                <a:gd name="T10" fmla="*/ 73 w 187"/>
                <a:gd name="T11" fmla="*/ 114 h 162"/>
                <a:gd name="T12" fmla="*/ 8 w 187"/>
                <a:gd name="T13" fmla="*/ 131 h 162"/>
                <a:gd name="T14" fmla="*/ 1 w 187"/>
                <a:gd name="T15" fmla="*/ 131 h 162"/>
                <a:gd name="T16" fmla="*/ 2 w 187"/>
                <a:gd name="T17" fmla="*/ 126 h 162"/>
                <a:gd name="T18" fmla="*/ 26 w 187"/>
                <a:gd name="T19" fmla="*/ 70 h 162"/>
                <a:gd name="T20" fmla="*/ 48 w 187"/>
                <a:gd name="T21" fmla="*/ 20 h 162"/>
                <a:gd name="T22" fmla="*/ 53 w 187"/>
                <a:gd name="T23" fmla="*/ 13 h 162"/>
                <a:gd name="T24" fmla="*/ 62 w 187"/>
                <a:gd name="T25" fmla="*/ 9 h 162"/>
                <a:gd name="T26" fmla="*/ 130 w 187"/>
                <a:gd name="T27" fmla="*/ 11 h 162"/>
                <a:gd name="T28" fmla="*/ 181 w 187"/>
                <a:gd name="T29" fmla="*/ 49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7" h="162">
                  <a:moveTo>
                    <a:pt x="181" y="49"/>
                  </a:moveTo>
                  <a:cubicBezTo>
                    <a:pt x="184" y="54"/>
                    <a:pt x="187" y="60"/>
                    <a:pt x="187" y="66"/>
                  </a:cubicBezTo>
                  <a:cubicBezTo>
                    <a:pt x="187" y="162"/>
                    <a:pt x="187" y="162"/>
                    <a:pt x="187" y="162"/>
                  </a:cubicBezTo>
                  <a:cubicBezTo>
                    <a:pt x="187" y="162"/>
                    <a:pt x="178" y="154"/>
                    <a:pt x="176" y="153"/>
                  </a:cubicBezTo>
                  <a:cubicBezTo>
                    <a:pt x="168" y="148"/>
                    <a:pt x="133" y="120"/>
                    <a:pt x="92" y="115"/>
                  </a:cubicBezTo>
                  <a:cubicBezTo>
                    <a:pt x="86" y="114"/>
                    <a:pt x="79" y="114"/>
                    <a:pt x="73" y="114"/>
                  </a:cubicBezTo>
                  <a:cubicBezTo>
                    <a:pt x="32" y="114"/>
                    <a:pt x="8" y="131"/>
                    <a:pt x="8" y="131"/>
                  </a:cubicBezTo>
                  <a:cubicBezTo>
                    <a:pt x="5" y="133"/>
                    <a:pt x="2" y="133"/>
                    <a:pt x="1" y="131"/>
                  </a:cubicBezTo>
                  <a:cubicBezTo>
                    <a:pt x="0" y="130"/>
                    <a:pt x="1" y="128"/>
                    <a:pt x="2" y="126"/>
                  </a:cubicBezTo>
                  <a:cubicBezTo>
                    <a:pt x="26" y="70"/>
                    <a:pt x="26" y="70"/>
                    <a:pt x="26" y="70"/>
                  </a:cubicBezTo>
                  <a:cubicBezTo>
                    <a:pt x="48" y="20"/>
                    <a:pt x="48" y="20"/>
                    <a:pt x="48" y="20"/>
                  </a:cubicBezTo>
                  <a:cubicBezTo>
                    <a:pt x="49" y="18"/>
                    <a:pt x="51" y="15"/>
                    <a:pt x="53" y="13"/>
                  </a:cubicBezTo>
                  <a:cubicBezTo>
                    <a:pt x="55" y="11"/>
                    <a:pt x="59" y="10"/>
                    <a:pt x="62" y="9"/>
                  </a:cubicBezTo>
                  <a:cubicBezTo>
                    <a:pt x="65" y="9"/>
                    <a:pt x="98" y="0"/>
                    <a:pt x="130" y="11"/>
                  </a:cubicBezTo>
                  <a:cubicBezTo>
                    <a:pt x="163" y="22"/>
                    <a:pt x="179" y="45"/>
                    <a:pt x="181" y="49"/>
                  </a:cubicBezTo>
                  <a:close/>
                </a:path>
              </a:pathLst>
            </a:custGeom>
            <a:grpFill/>
            <a:ln>
              <a:noFill/>
            </a:ln>
          </p:spPr>
          <p:txBody>
            <a:bodyPr/>
            <a:lstStyle/>
            <a:p>
              <a:pPr eaLnBrk="1" fontAlgn="auto" hangingPunct="1">
                <a:defRPr/>
              </a:pPr>
              <a:endParaRPr lang="zh-CN" altLang="en-US" noProof="1"/>
            </a:p>
          </p:txBody>
        </p:sp>
        <p:sp>
          <p:nvSpPr>
            <p:cNvPr id="5" name="Freeform 85">
              <a:extLst>
                <a:ext uri="{FF2B5EF4-FFF2-40B4-BE49-F238E27FC236}">
                  <a16:creationId xmlns:a16="http://schemas.microsoft.com/office/drawing/2014/main" id="{DB97B227-0B03-44F8-9C4B-168C9F3DAC61}"/>
                </a:ext>
              </a:extLst>
            </p:cNvPr>
            <p:cNvSpPr/>
            <p:nvPr/>
          </p:nvSpPr>
          <p:spPr bwMode="auto">
            <a:xfrm>
              <a:off x="6115050" y="2903538"/>
              <a:ext cx="400050" cy="747713"/>
            </a:xfrm>
            <a:custGeom>
              <a:avLst/>
              <a:gdLst>
                <a:gd name="T0" fmla="*/ 44 w 106"/>
                <a:gd name="T1" fmla="*/ 119 h 197"/>
                <a:gd name="T2" fmla="*/ 3 w 106"/>
                <a:gd name="T3" fmla="*/ 187 h 197"/>
                <a:gd name="T4" fmla="*/ 0 w 106"/>
                <a:gd name="T5" fmla="*/ 197 h 197"/>
                <a:gd name="T6" fmla="*/ 0 w 106"/>
                <a:gd name="T7" fmla="*/ 83 h 197"/>
                <a:gd name="T8" fmla="*/ 1 w 106"/>
                <a:gd name="T9" fmla="*/ 64 h 197"/>
                <a:gd name="T10" fmla="*/ 16 w 106"/>
                <a:gd name="T11" fmla="*/ 29 h 197"/>
                <a:gd name="T12" fmla="*/ 49 w 106"/>
                <a:gd name="T13" fmla="*/ 1 h 197"/>
                <a:gd name="T14" fmla="*/ 54 w 106"/>
                <a:gd name="T15" fmla="*/ 0 h 197"/>
                <a:gd name="T16" fmla="*/ 64 w 106"/>
                <a:gd name="T17" fmla="*/ 6 h 197"/>
                <a:gd name="T18" fmla="*/ 85 w 106"/>
                <a:gd name="T19" fmla="*/ 42 h 197"/>
                <a:gd name="T20" fmla="*/ 86 w 106"/>
                <a:gd name="T21" fmla="*/ 42 h 197"/>
                <a:gd name="T22" fmla="*/ 104 w 106"/>
                <a:gd name="T23" fmla="*/ 74 h 197"/>
                <a:gd name="T24" fmla="*/ 105 w 106"/>
                <a:gd name="T25" fmla="*/ 82 h 197"/>
                <a:gd name="T26" fmla="*/ 99 w 106"/>
                <a:gd name="T27" fmla="*/ 87 h 197"/>
                <a:gd name="T28" fmla="*/ 44 w 106"/>
                <a:gd name="T29" fmla="*/ 119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6" h="197">
                  <a:moveTo>
                    <a:pt x="44" y="119"/>
                  </a:moveTo>
                  <a:cubicBezTo>
                    <a:pt x="25" y="137"/>
                    <a:pt x="12" y="156"/>
                    <a:pt x="3" y="187"/>
                  </a:cubicBezTo>
                  <a:cubicBezTo>
                    <a:pt x="0" y="197"/>
                    <a:pt x="0" y="197"/>
                    <a:pt x="0" y="197"/>
                  </a:cubicBezTo>
                  <a:cubicBezTo>
                    <a:pt x="0" y="83"/>
                    <a:pt x="0" y="83"/>
                    <a:pt x="0" y="83"/>
                  </a:cubicBezTo>
                  <a:cubicBezTo>
                    <a:pt x="0" y="77"/>
                    <a:pt x="0" y="69"/>
                    <a:pt x="1" y="64"/>
                  </a:cubicBezTo>
                  <a:cubicBezTo>
                    <a:pt x="1" y="63"/>
                    <a:pt x="3" y="47"/>
                    <a:pt x="16" y="29"/>
                  </a:cubicBezTo>
                  <a:cubicBezTo>
                    <a:pt x="30" y="11"/>
                    <a:pt x="48" y="1"/>
                    <a:pt x="49" y="1"/>
                  </a:cubicBezTo>
                  <a:cubicBezTo>
                    <a:pt x="51" y="0"/>
                    <a:pt x="52" y="0"/>
                    <a:pt x="54" y="0"/>
                  </a:cubicBezTo>
                  <a:cubicBezTo>
                    <a:pt x="58" y="0"/>
                    <a:pt x="62" y="2"/>
                    <a:pt x="64" y="6"/>
                  </a:cubicBezTo>
                  <a:cubicBezTo>
                    <a:pt x="85" y="42"/>
                    <a:pt x="85" y="42"/>
                    <a:pt x="85" y="42"/>
                  </a:cubicBezTo>
                  <a:cubicBezTo>
                    <a:pt x="86" y="42"/>
                    <a:pt x="86" y="42"/>
                    <a:pt x="86" y="42"/>
                  </a:cubicBezTo>
                  <a:cubicBezTo>
                    <a:pt x="104" y="74"/>
                    <a:pt x="104" y="74"/>
                    <a:pt x="104" y="74"/>
                  </a:cubicBezTo>
                  <a:cubicBezTo>
                    <a:pt x="106" y="76"/>
                    <a:pt x="106" y="79"/>
                    <a:pt x="105" y="82"/>
                  </a:cubicBezTo>
                  <a:cubicBezTo>
                    <a:pt x="104" y="84"/>
                    <a:pt x="102" y="86"/>
                    <a:pt x="99" y="87"/>
                  </a:cubicBezTo>
                  <a:cubicBezTo>
                    <a:pt x="99" y="87"/>
                    <a:pt x="66" y="99"/>
                    <a:pt x="44" y="119"/>
                  </a:cubicBezTo>
                  <a:close/>
                </a:path>
              </a:pathLst>
            </a:custGeom>
            <a:grpFill/>
            <a:ln>
              <a:noFill/>
            </a:ln>
          </p:spPr>
          <p:txBody>
            <a:bodyPr/>
            <a:lstStyle/>
            <a:p>
              <a:pPr eaLnBrk="1" fontAlgn="auto" hangingPunct="1">
                <a:defRPr/>
              </a:pPr>
              <a:endParaRPr lang="zh-CN" altLang="en-US" noProof="1"/>
            </a:p>
          </p:txBody>
        </p:sp>
        <p:sp>
          <p:nvSpPr>
            <p:cNvPr id="6" name="Freeform 86">
              <a:extLst>
                <a:ext uri="{FF2B5EF4-FFF2-40B4-BE49-F238E27FC236}">
                  <a16:creationId xmlns:a16="http://schemas.microsoft.com/office/drawing/2014/main" id="{5BD112DC-42CD-403E-AB85-CD1434FA25DB}"/>
                </a:ext>
              </a:extLst>
            </p:cNvPr>
            <p:cNvSpPr/>
            <p:nvPr/>
          </p:nvSpPr>
          <p:spPr bwMode="auto">
            <a:xfrm>
              <a:off x="6194425" y="3529013"/>
              <a:ext cx="642938" cy="160338"/>
            </a:xfrm>
            <a:custGeom>
              <a:avLst/>
              <a:gdLst>
                <a:gd name="T0" fmla="*/ 155 w 170"/>
                <a:gd name="T1" fmla="*/ 11 h 42"/>
                <a:gd name="T2" fmla="*/ 154 w 170"/>
                <a:gd name="T3" fmla="*/ 10 h 42"/>
                <a:gd name="T4" fmla="*/ 153 w 170"/>
                <a:gd name="T5" fmla="*/ 10 h 42"/>
                <a:gd name="T6" fmla="*/ 108 w 170"/>
                <a:gd name="T7" fmla="*/ 0 h 42"/>
                <a:gd name="T8" fmla="*/ 85 w 170"/>
                <a:gd name="T9" fmla="*/ 3 h 42"/>
                <a:gd name="T10" fmla="*/ 11 w 170"/>
                <a:gd name="T11" fmla="*/ 35 h 42"/>
                <a:gd name="T12" fmla="*/ 11 w 170"/>
                <a:gd name="T13" fmla="*/ 36 h 42"/>
                <a:gd name="T14" fmla="*/ 7 w 170"/>
                <a:gd name="T15" fmla="*/ 38 h 42"/>
                <a:gd name="T16" fmla="*/ 3 w 170"/>
                <a:gd name="T17" fmla="*/ 40 h 42"/>
                <a:gd name="T18" fmla="*/ 1 w 170"/>
                <a:gd name="T19" fmla="*/ 42 h 42"/>
                <a:gd name="T20" fmla="*/ 0 w 170"/>
                <a:gd name="T21" fmla="*/ 42 h 42"/>
                <a:gd name="T22" fmla="*/ 161 w 170"/>
                <a:gd name="T23" fmla="*/ 42 h 42"/>
                <a:gd name="T24" fmla="*/ 169 w 170"/>
                <a:gd name="T25" fmla="*/ 38 h 42"/>
                <a:gd name="T26" fmla="*/ 167 w 170"/>
                <a:gd name="T27" fmla="*/ 28 h 42"/>
                <a:gd name="T28" fmla="*/ 155 w 170"/>
                <a:gd name="T29" fmla="*/ 1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0" h="42">
                  <a:moveTo>
                    <a:pt x="155" y="11"/>
                  </a:moveTo>
                  <a:cubicBezTo>
                    <a:pt x="155" y="11"/>
                    <a:pt x="154" y="10"/>
                    <a:pt x="154" y="10"/>
                  </a:cubicBezTo>
                  <a:cubicBezTo>
                    <a:pt x="153" y="10"/>
                    <a:pt x="153" y="10"/>
                    <a:pt x="153" y="10"/>
                  </a:cubicBezTo>
                  <a:cubicBezTo>
                    <a:pt x="152" y="9"/>
                    <a:pt x="132" y="0"/>
                    <a:pt x="108" y="0"/>
                  </a:cubicBezTo>
                  <a:cubicBezTo>
                    <a:pt x="100" y="0"/>
                    <a:pt x="92" y="1"/>
                    <a:pt x="85" y="3"/>
                  </a:cubicBezTo>
                  <a:cubicBezTo>
                    <a:pt x="46" y="15"/>
                    <a:pt x="15" y="33"/>
                    <a:pt x="11" y="35"/>
                  </a:cubicBezTo>
                  <a:cubicBezTo>
                    <a:pt x="11" y="36"/>
                    <a:pt x="11" y="36"/>
                    <a:pt x="11" y="36"/>
                  </a:cubicBezTo>
                  <a:cubicBezTo>
                    <a:pt x="10" y="36"/>
                    <a:pt x="9" y="37"/>
                    <a:pt x="7" y="38"/>
                  </a:cubicBezTo>
                  <a:cubicBezTo>
                    <a:pt x="6" y="39"/>
                    <a:pt x="4" y="40"/>
                    <a:pt x="3" y="40"/>
                  </a:cubicBezTo>
                  <a:cubicBezTo>
                    <a:pt x="2" y="41"/>
                    <a:pt x="2" y="41"/>
                    <a:pt x="1" y="42"/>
                  </a:cubicBezTo>
                  <a:cubicBezTo>
                    <a:pt x="0" y="42"/>
                    <a:pt x="0" y="42"/>
                    <a:pt x="0" y="42"/>
                  </a:cubicBezTo>
                  <a:cubicBezTo>
                    <a:pt x="161" y="42"/>
                    <a:pt x="161" y="42"/>
                    <a:pt x="161" y="42"/>
                  </a:cubicBezTo>
                  <a:cubicBezTo>
                    <a:pt x="165" y="42"/>
                    <a:pt x="167" y="41"/>
                    <a:pt x="169" y="38"/>
                  </a:cubicBezTo>
                  <a:cubicBezTo>
                    <a:pt x="170" y="35"/>
                    <a:pt x="169" y="32"/>
                    <a:pt x="167" y="28"/>
                  </a:cubicBezTo>
                  <a:cubicBezTo>
                    <a:pt x="167" y="28"/>
                    <a:pt x="162" y="20"/>
                    <a:pt x="155" y="11"/>
                  </a:cubicBezTo>
                  <a:close/>
                </a:path>
              </a:pathLst>
            </a:custGeom>
            <a:grpFill/>
            <a:ln>
              <a:noFill/>
            </a:ln>
          </p:spPr>
          <p:txBody>
            <a:bodyPr/>
            <a:lstStyle/>
            <a:p>
              <a:pPr eaLnBrk="1" fontAlgn="auto" hangingPunct="1">
                <a:defRPr/>
              </a:pPr>
              <a:endParaRPr lang="zh-CN" altLang="en-US" noProof="1"/>
            </a:p>
          </p:txBody>
        </p:sp>
        <p:sp>
          <p:nvSpPr>
            <p:cNvPr id="7" name="Freeform 87">
              <a:extLst>
                <a:ext uri="{FF2B5EF4-FFF2-40B4-BE49-F238E27FC236}">
                  <a16:creationId xmlns:a16="http://schemas.microsoft.com/office/drawing/2014/main" id="{9C13A1AD-AEDB-4C01-B0D3-FB6AFFC3AEAF}"/>
                </a:ext>
              </a:extLst>
            </p:cNvPr>
            <p:cNvSpPr/>
            <p:nvPr/>
          </p:nvSpPr>
          <p:spPr bwMode="auto">
            <a:xfrm>
              <a:off x="5335588" y="3771901"/>
              <a:ext cx="1520825" cy="155575"/>
            </a:xfrm>
            <a:custGeom>
              <a:avLst/>
              <a:gdLst>
                <a:gd name="T0" fmla="*/ 402 w 402"/>
                <a:gd name="T1" fmla="*/ 24 h 41"/>
                <a:gd name="T2" fmla="*/ 385 w 402"/>
                <a:gd name="T3" fmla="*/ 41 h 41"/>
                <a:gd name="T4" fmla="*/ 382 w 402"/>
                <a:gd name="T5" fmla="*/ 41 h 41"/>
                <a:gd name="T6" fmla="*/ 232 w 402"/>
                <a:gd name="T7" fmla="*/ 28 h 41"/>
                <a:gd name="T8" fmla="*/ 217 w 402"/>
                <a:gd name="T9" fmla="*/ 34 h 41"/>
                <a:gd name="T10" fmla="*/ 216 w 402"/>
                <a:gd name="T11" fmla="*/ 35 h 41"/>
                <a:gd name="T12" fmla="*/ 201 w 402"/>
                <a:gd name="T13" fmla="*/ 40 h 41"/>
                <a:gd name="T14" fmla="*/ 201 w 402"/>
                <a:gd name="T15" fmla="*/ 40 h 41"/>
                <a:gd name="T16" fmla="*/ 186 w 402"/>
                <a:gd name="T17" fmla="*/ 35 h 41"/>
                <a:gd name="T18" fmla="*/ 185 w 402"/>
                <a:gd name="T19" fmla="*/ 34 h 41"/>
                <a:gd name="T20" fmla="*/ 170 w 402"/>
                <a:gd name="T21" fmla="*/ 28 h 41"/>
                <a:gd name="T22" fmla="*/ 20 w 402"/>
                <a:gd name="T23" fmla="*/ 41 h 41"/>
                <a:gd name="T24" fmla="*/ 17 w 402"/>
                <a:gd name="T25" fmla="*/ 41 h 41"/>
                <a:gd name="T26" fmla="*/ 0 w 402"/>
                <a:gd name="T27" fmla="*/ 24 h 41"/>
                <a:gd name="T28" fmla="*/ 16 w 402"/>
                <a:gd name="T29" fmla="*/ 7 h 41"/>
                <a:gd name="T30" fmla="*/ 17 w 402"/>
                <a:gd name="T31" fmla="*/ 7 h 41"/>
                <a:gd name="T32" fmla="*/ 164 w 402"/>
                <a:gd name="T33" fmla="*/ 0 h 41"/>
                <a:gd name="T34" fmla="*/ 177 w 402"/>
                <a:gd name="T35" fmla="*/ 6 h 41"/>
                <a:gd name="T36" fmla="*/ 182 w 402"/>
                <a:gd name="T37" fmla="*/ 6 h 41"/>
                <a:gd name="T38" fmla="*/ 194 w 402"/>
                <a:gd name="T39" fmla="*/ 0 h 41"/>
                <a:gd name="T40" fmla="*/ 208 w 402"/>
                <a:gd name="T41" fmla="*/ 0 h 41"/>
                <a:gd name="T42" fmla="*/ 220 w 402"/>
                <a:gd name="T43" fmla="*/ 6 h 41"/>
                <a:gd name="T44" fmla="*/ 225 w 402"/>
                <a:gd name="T45" fmla="*/ 6 h 41"/>
                <a:gd name="T46" fmla="*/ 238 w 402"/>
                <a:gd name="T47" fmla="*/ 0 h 41"/>
                <a:gd name="T48" fmla="*/ 385 w 402"/>
                <a:gd name="T49" fmla="*/ 7 h 41"/>
                <a:gd name="T50" fmla="*/ 386 w 402"/>
                <a:gd name="T51" fmla="*/ 7 h 41"/>
                <a:gd name="T52" fmla="*/ 402 w 402"/>
                <a:gd name="T53" fmla="*/ 24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02" h="41">
                  <a:moveTo>
                    <a:pt x="402" y="24"/>
                  </a:moveTo>
                  <a:cubicBezTo>
                    <a:pt x="402" y="33"/>
                    <a:pt x="394" y="41"/>
                    <a:pt x="385" y="41"/>
                  </a:cubicBezTo>
                  <a:cubicBezTo>
                    <a:pt x="384" y="41"/>
                    <a:pt x="383" y="41"/>
                    <a:pt x="382" y="41"/>
                  </a:cubicBezTo>
                  <a:cubicBezTo>
                    <a:pt x="232" y="28"/>
                    <a:pt x="232" y="28"/>
                    <a:pt x="232" y="28"/>
                  </a:cubicBezTo>
                  <a:cubicBezTo>
                    <a:pt x="227" y="28"/>
                    <a:pt x="220" y="31"/>
                    <a:pt x="217" y="34"/>
                  </a:cubicBezTo>
                  <a:cubicBezTo>
                    <a:pt x="217" y="34"/>
                    <a:pt x="217" y="34"/>
                    <a:pt x="216" y="35"/>
                  </a:cubicBezTo>
                  <a:cubicBezTo>
                    <a:pt x="214" y="38"/>
                    <a:pt x="208" y="40"/>
                    <a:pt x="201" y="40"/>
                  </a:cubicBezTo>
                  <a:cubicBezTo>
                    <a:pt x="201" y="40"/>
                    <a:pt x="201" y="40"/>
                    <a:pt x="201" y="40"/>
                  </a:cubicBezTo>
                  <a:cubicBezTo>
                    <a:pt x="194" y="40"/>
                    <a:pt x="188" y="38"/>
                    <a:pt x="186" y="35"/>
                  </a:cubicBezTo>
                  <a:cubicBezTo>
                    <a:pt x="185" y="34"/>
                    <a:pt x="185" y="34"/>
                    <a:pt x="185" y="34"/>
                  </a:cubicBezTo>
                  <a:cubicBezTo>
                    <a:pt x="182" y="31"/>
                    <a:pt x="175" y="28"/>
                    <a:pt x="170" y="28"/>
                  </a:cubicBezTo>
                  <a:cubicBezTo>
                    <a:pt x="20" y="41"/>
                    <a:pt x="20" y="41"/>
                    <a:pt x="20" y="41"/>
                  </a:cubicBezTo>
                  <a:cubicBezTo>
                    <a:pt x="19" y="41"/>
                    <a:pt x="18" y="41"/>
                    <a:pt x="17" y="41"/>
                  </a:cubicBezTo>
                  <a:cubicBezTo>
                    <a:pt x="8" y="41"/>
                    <a:pt x="0" y="33"/>
                    <a:pt x="0" y="24"/>
                  </a:cubicBezTo>
                  <a:cubicBezTo>
                    <a:pt x="0" y="15"/>
                    <a:pt x="7" y="8"/>
                    <a:pt x="16" y="7"/>
                  </a:cubicBezTo>
                  <a:cubicBezTo>
                    <a:pt x="16" y="7"/>
                    <a:pt x="16" y="7"/>
                    <a:pt x="17" y="7"/>
                  </a:cubicBezTo>
                  <a:cubicBezTo>
                    <a:pt x="164" y="0"/>
                    <a:pt x="164" y="0"/>
                    <a:pt x="164" y="0"/>
                  </a:cubicBezTo>
                  <a:cubicBezTo>
                    <a:pt x="169" y="0"/>
                    <a:pt x="175" y="2"/>
                    <a:pt x="177" y="6"/>
                  </a:cubicBezTo>
                  <a:cubicBezTo>
                    <a:pt x="178" y="10"/>
                    <a:pt x="181" y="10"/>
                    <a:pt x="182" y="6"/>
                  </a:cubicBezTo>
                  <a:cubicBezTo>
                    <a:pt x="183" y="2"/>
                    <a:pt x="189" y="0"/>
                    <a:pt x="194" y="0"/>
                  </a:cubicBezTo>
                  <a:cubicBezTo>
                    <a:pt x="208" y="0"/>
                    <a:pt x="208" y="0"/>
                    <a:pt x="208" y="0"/>
                  </a:cubicBezTo>
                  <a:cubicBezTo>
                    <a:pt x="213" y="0"/>
                    <a:pt x="219" y="2"/>
                    <a:pt x="220" y="6"/>
                  </a:cubicBezTo>
                  <a:cubicBezTo>
                    <a:pt x="221" y="10"/>
                    <a:pt x="224" y="10"/>
                    <a:pt x="225" y="6"/>
                  </a:cubicBezTo>
                  <a:cubicBezTo>
                    <a:pt x="227" y="2"/>
                    <a:pt x="233" y="0"/>
                    <a:pt x="238" y="0"/>
                  </a:cubicBezTo>
                  <a:cubicBezTo>
                    <a:pt x="385" y="7"/>
                    <a:pt x="385" y="7"/>
                    <a:pt x="385" y="7"/>
                  </a:cubicBezTo>
                  <a:cubicBezTo>
                    <a:pt x="386" y="7"/>
                    <a:pt x="386" y="7"/>
                    <a:pt x="386" y="7"/>
                  </a:cubicBezTo>
                  <a:cubicBezTo>
                    <a:pt x="395" y="8"/>
                    <a:pt x="402" y="15"/>
                    <a:pt x="402" y="24"/>
                  </a:cubicBezTo>
                  <a:close/>
                </a:path>
              </a:pathLst>
            </a:custGeom>
            <a:grpFill/>
            <a:ln>
              <a:noFill/>
            </a:ln>
          </p:spPr>
          <p:txBody>
            <a:bodyPr/>
            <a:lstStyle/>
            <a:p>
              <a:pPr eaLnBrk="1" fontAlgn="auto" hangingPunct="1">
                <a:defRPr/>
              </a:pPr>
              <a:endParaRPr lang="zh-CN" altLang="en-US" noProof="1"/>
            </a:p>
          </p:txBody>
        </p:sp>
        <p:sp>
          <p:nvSpPr>
            <p:cNvPr id="8" name="Freeform 88">
              <a:extLst>
                <a:ext uri="{FF2B5EF4-FFF2-40B4-BE49-F238E27FC236}">
                  <a16:creationId xmlns:a16="http://schemas.microsoft.com/office/drawing/2014/main" id="{321CEF27-99F0-483B-B629-6D4B0FA41764}"/>
                </a:ext>
              </a:extLst>
            </p:cNvPr>
            <p:cNvSpPr>
              <a:spLocks noEditPoints="1"/>
            </p:cNvSpPr>
            <p:nvPr/>
          </p:nvSpPr>
          <p:spPr bwMode="auto">
            <a:xfrm>
              <a:off x="5302250" y="3733801"/>
              <a:ext cx="1587500" cy="227013"/>
            </a:xfrm>
            <a:custGeom>
              <a:avLst/>
              <a:gdLst>
                <a:gd name="T0" fmla="*/ 394 w 420"/>
                <a:gd name="T1" fmla="*/ 60 h 60"/>
                <a:gd name="T2" fmla="*/ 394 w 420"/>
                <a:gd name="T3" fmla="*/ 60 h 60"/>
                <a:gd name="T4" fmla="*/ 391 w 420"/>
                <a:gd name="T5" fmla="*/ 60 h 60"/>
                <a:gd name="T6" fmla="*/ 390 w 420"/>
                <a:gd name="T7" fmla="*/ 60 h 60"/>
                <a:gd name="T8" fmla="*/ 240 w 420"/>
                <a:gd name="T9" fmla="*/ 47 h 60"/>
                <a:gd name="T10" fmla="*/ 240 w 420"/>
                <a:gd name="T11" fmla="*/ 47 h 60"/>
                <a:gd name="T12" fmla="*/ 235 w 420"/>
                <a:gd name="T13" fmla="*/ 49 h 60"/>
                <a:gd name="T14" fmla="*/ 235 w 420"/>
                <a:gd name="T15" fmla="*/ 52 h 60"/>
                <a:gd name="T16" fmla="*/ 230 w 420"/>
                <a:gd name="T17" fmla="*/ 53 h 60"/>
                <a:gd name="T18" fmla="*/ 210 w 420"/>
                <a:gd name="T19" fmla="*/ 59 h 60"/>
                <a:gd name="T20" fmla="*/ 210 w 420"/>
                <a:gd name="T21" fmla="*/ 59 h 60"/>
                <a:gd name="T22" fmla="*/ 190 w 420"/>
                <a:gd name="T23" fmla="*/ 53 h 60"/>
                <a:gd name="T24" fmla="*/ 186 w 420"/>
                <a:gd name="T25" fmla="*/ 52 h 60"/>
                <a:gd name="T26" fmla="*/ 185 w 420"/>
                <a:gd name="T27" fmla="*/ 49 h 60"/>
                <a:gd name="T28" fmla="*/ 180 w 420"/>
                <a:gd name="T29" fmla="*/ 47 h 60"/>
                <a:gd name="T30" fmla="*/ 29 w 420"/>
                <a:gd name="T31" fmla="*/ 60 h 60"/>
                <a:gd name="T32" fmla="*/ 26 w 420"/>
                <a:gd name="T33" fmla="*/ 60 h 60"/>
                <a:gd name="T34" fmla="*/ 0 w 420"/>
                <a:gd name="T35" fmla="*/ 34 h 60"/>
                <a:gd name="T36" fmla="*/ 25 w 420"/>
                <a:gd name="T37" fmla="*/ 8 h 60"/>
                <a:gd name="T38" fmla="*/ 25 w 420"/>
                <a:gd name="T39" fmla="*/ 8 h 60"/>
                <a:gd name="T40" fmla="*/ 173 w 420"/>
                <a:gd name="T41" fmla="*/ 1 h 60"/>
                <a:gd name="T42" fmla="*/ 188 w 420"/>
                <a:gd name="T43" fmla="*/ 5 h 60"/>
                <a:gd name="T44" fmla="*/ 203 w 420"/>
                <a:gd name="T45" fmla="*/ 0 h 60"/>
                <a:gd name="T46" fmla="*/ 217 w 420"/>
                <a:gd name="T47" fmla="*/ 0 h 60"/>
                <a:gd name="T48" fmla="*/ 232 w 420"/>
                <a:gd name="T49" fmla="*/ 5 h 60"/>
                <a:gd name="T50" fmla="*/ 247 w 420"/>
                <a:gd name="T51" fmla="*/ 1 h 60"/>
                <a:gd name="T52" fmla="*/ 395 w 420"/>
                <a:gd name="T53" fmla="*/ 8 h 60"/>
                <a:gd name="T54" fmla="*/ 420 w 420"/>
                <a:gd name="T55" fmla="*/ 34 h 60"/>
                <a:gd name="T56" fmla="*/ 394 w 420"/>
                <a:gd name="T57" fmla="*/ 60 h 60"/>
                <a:gd name="T58" fmla="*/ 26 w 420"/>
                <a:gd name="T59" fmla="*/ 26 h 60"/>
                <a:gd name="T60" fmla="*/ 18 w 420"/>
                <a:gd name="T61" fmla="*/ 34 h 60"/>
                <a:gd name="T62" fmla="*/ 26 w 420"/>
                <a:gd name="T63" fmla="*/ 42 h 60"/>
                <a:gd name="T64" fmla="*/ 26 w 420"/>
                <a:gd name="T65" fmla="*/ 42 h 60"/>
                <a:gd name="T66" fmla="*/ 28 w 420"/>
                <a:gd name="T67" fmla="*/ 42 h 60"/>
                <a:gd name="T68" fmla="*/ 178 w 420"/>
                <a:gd name="T69" fmla="*/ 29 h 60"/>
                <a:gd name="T70" fmla="*/ 180 w 420"/>
                <a:gd name="T71" fmla="*/ 29 h 60"/>
                <a:gd name="T72" fmla="*/ 199 w 420"/>
                <a:gd name="T73" fmla="*/ 36 h 60"/>
                <a:gd name="T74" fmla="*/ 200 w 420"/>
                <a:gd name="T75" fmla="*/ 36 h 60"/>
                <a:gd name="T76" fmla="*/ 202 w 420"/>
                <a:gd name="T77" fmla="*/ 39 h 60"/>
                <a:gd name="T78" fmla="*/ 210 w 420"/>
                <a:gd name="T79" fmla="*/ 41 h 60"/>
                <a:gd name="T80" fmla="*/ 210 w 420"/>
                <a:gd name="T81" fmla="*/ 41 h 60"/>
                <a:gd name="T82" fmla="*/ 218 w 420"/>
                <a:gd name="T83" fmla="*/ 39 h 60"/>
                <a:gd name="T84" fmla="*/ 220 w 420"/>
                <a:gd name="T85" fmla="*/ 36 h 60"/>
                <a:gd name="T86" fmla="*/ 221 w 420"/>
                <a:gd name="T87" fmla="*/ 36 h 60"/>
                <a:gd name="T88" fmla="*/ 242 w 420"/>
                <a:gd name="T89" fmla="*/ 29 h 60"/>
                <a:gd name="T90" fmla="*/ 392 w 420"/>
                <a:gd name="T91" fmla="*/ 42 h 60"/>
                <a:gd name="T92" fmla="*/ 394 w 420"/>
                <a:gd name="T93" fmla="*/ 42 h 60"/>
                <a:gd name="T94" fmla="*/ 402 w 420"/>
                <a:gd name="T95" fmla="*/ 34 h 60"/>
                <a:gd name="T96" fmla="*/ 395 w 420"/>
                <a:gd name="T97" fmla="*/ 26 h 60"/>
                <a:gd name="T98" fmla="*/ 394 w 420"/>
                <a:gd name="T99" fmla="*/ 26 h 60"/>
                <a:gd name="T100" fmla="*/ 246 w 420"/>
                <a:gd name="T101" fmla="*/ 19 h 60"/>
                <a:gd name="T102" fmla="*/ 246 w 420"/>
                <a:gd name="T103" fmla="*/ 19 h 60"/>
                <a:gd name="T104" fmla="*/ 242 w 420"/>
                <a:gd name="T105" fmla="*/ 20 h 60"/>
                <a:gd name="T106" fmla="*/ 231 w 420"/>
                <a:gd name="T107" fmla="*/ 28 h 60"/>
                <a:gd name="T108" fmla="*/ 221 w 420"/>
                <a:gd name="T109" fmla="*/ 20 h 60"/>
                <a:gd name="T110" fmla="*/ 217 w 420"/>
                <a:gd name="T111" fmla="*/ 19 h 60"/>
                <a:gd name="T112" fmla="*/ 203 w 420"/>
                <a:gd name="T113" fmla="*/ 19 h 60"/>
                <a:gd name="T114" fmla="*/ 199 w 420"/>
                <a:gd name="T115" fmla="*/ 20 h 60"/>
                <a:gd name="T116" fmla="*/ 189 w 420"/>
                <a:gd name="T117" fmla="*/ 28 h 60"/>
                <a:gd name="T118" fmla="*/ 178 w 420"/>
                <a:gd name="T119" fmla="*/ 20 h 60"/>
                <a:gd name="T120" fmla="*/ 174 w 420"/>
                <a:gd name="T121" fmla="*/ 19 h 60"/>
                <a:gd name="T122" fmla="*/ 26 w 420"/>
                <a:gd name="T123" fmla="*/ 26 h 60"/>
                <a:gd name="T124" fmla="*/ 26 w 420"/>
                <a:gd name="T125" fmla="*/ 2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20" h="60">
                  <a:moveTo>
                    <a:pt x="394" y="60"/>
                  </a:moveTo>
                  <a:cubicBezTo>
                    <a:pt x="394" y="60"/>
                    <a:pt x="394" y="60"/>
                    <a:pt x="394" y="60"/>
                  </a:cubicBezTo>
                  <a:cubicBezTo>
                    <a:pt x="393" y="60"/>
                    <a:pt x="392" y="60"/>
                    <a:pt x="391" y="60"/>
                  </a:cubicBezTo>
                  <a:cubicBezTo>
                    <a:pt x="390" y="60"/>
                    <a:pt x="390" y="60"/>
                    <a:pt x="390" y="60"/>
                  </a:cubicBezTo>
                  <a:cubicBezTo>
                    <a:pt x="240" y="47"/>
                    <a:pt x="240" y="47"/>
                    <a:pt x="240" y="47"/>
                  </a:cubicBezTo>
                  <a:cubicBezTo>
                    <a:pt x="240" y="47"/>
                    <a:pt x="240" y="47"/>
                    <a:pt x="240" y="47"/>
                  </a:cubicBezTo>
                  <a:cubicBezTo>
                    <a:pt x="238" y="47"/>
                    <a:pt x="236" y="48"/>
                    <a:pt x="235" y="49"/>
                  </a:cubicBezTo>
                  <a:cubicBezTo>
                    <a:pt x="235" y="52"/>
                    <a:pt x="235" y="52"/>
                    <a:pt x="235" y="52"/>
                  </a:cubicBezTo>
                  <a:cubicBezTo>
                    <a:pt x="230" y="53"/>
                    <a:pt x="230" y="53"/>
                    <a:pt x="230" y="53"/>
                  </a:cubicBezTo>
                  <a:cubicBezTo>
                    <a:pt x="225" y="57"/>
                    <a:pt x="218" y="59"/>
                    <a:pt x="210" y="59"/>
                  </a:cubicBezTo>
                  <a:cubicBezTo>
                    <a:pt x="210" y="59"/>
                    <a:pt x="210" y="59"/>
                    <a:pt x="210" y="59"/>
                  </a:cubicBezTo>
                  <a:cubicBezTo>
                    <a:pt x="202" y="59"/>
                    <a:pt x="195" y="57"/>
                    <a:pt x="190" y="53"/>
                  </a:cubicBezTo>
                  <a:cubicBezTo>
                    <a:pt x="186" y="52"/>
                    <a:pt x="186" y="52"/>
                    <a:pt x="186" y="52"/>
                  </a:cubicBezTo>
                  <a:cubicBezTo>
                    <a:pt x="185" y="49"/>
                    <a:pt x="185" y="49"/>
                    <a:pt x="185" y="49"/>
                  </a:cubicBezTo>
                  <a:cubicBezTo>
                    <a:pt x="184" y="48"/>
                    <a:pt x="182" y="47"/>
                    <a:pt x="180" y="47"/>
                  </a:cubicBezTo>
                  <a:cubicBezTo>
                    <a:pt x="29" y="60"/>
                    <a:pt x="29" y="60"/>
                    <a:pt x="29" y="60"/>
                  </a:cubicBezTo>
                  <a:cubicBezTo>
                    <a:pt x="28" y="60"/>
                    <a:pt x="27" y="60"/>
                    <a:pt x="26" y="60"/>
                  </a:cubicBezTo>
                  <a:cubicBezTo>
                    <a:pt x="12" y="60"/>
                    <a:pt x="0" y="48"/>
                    <a:pt x="0" y="34"/>
                  </a:cubicBezTo>
                  <a:cubicBezTo>
                    <a:pt x="0" y="20"/>
                    <a:pt x="11" y="9"/>
                    <a:pt x="25" y="8"/>
                  </a:cubicBezTo>
                  <a:cubicBezTo>
                    <a:pt x="25" y="8"/>
                    <a:pt x="25" y="8"/>
                    <a:pt x="25" y="8"/>
                  </a:cubicBezTo>
                  <a:cubicBezTo>
                    <a:pt x="173" y="1"/>
                    <a:pt x="173" y="1"/>
                    <a:pt x="173" y="1"/>
                  </a:cubicBezTo>
                  <a:cubicBezTo>
                    <a:pt x="178" y="1"/>
                    <a:pt x="184" y="2"/>
                    <a:pt x="188" y="5"/>
                  </a:cubicBezTo>
                  <a:cubicBezTo>
                    <a:pt x="192" y="2"/>
                    <a:pt x="197" y="0"/>
                    <a:pt x="203" y="0"/>
                  </a:cubicBezTo>
                  <a:cubicBezTo>
                    <a:pt x="217" y="0"/>
                    <a:pt x="217" y="0"/>
                    <a:pt x="217" y="0"/>
                  </a:cubicBezTo>
                  <a:cubicBezTo>
                    <a:pt x="223" y="0"/>
                    <a:pt x="228" y="2"/>
                    <a:pt x="232" y="5"/>
                  </a:cubicBezTo>
                  <a:cubicBezTo>
                    <a:pt x="236" y="2"/>
                    <a:pt x="242" y="1"/>
                    <a:pt x="247" y="1"/>
                  </a:cubicBezTo>
                  <a:cubicBezTo>
                    <a:pt x="395" y="8"/>
                    <a:pt x="395" y="8"/>
                    <a:pt x="395" y="8"/>
                  </a:cubicBezTo>
                  <a:cubicBezTo>
                    <a:pt x="409" y="9"/>
                    <a:pt x="420" y="20"/>
                    <a:pt x="420" y="34"/>
                  </a:cubicBezTo>
                  <a:cubicBezTo>
                    <a:pt x="420" y="48"/>
                    <a:pt x="408" y="60"/>
                    <a:pt x="394" y="60"/>
                  </a:cubicBezTo>
                  <a:close/>
                  <a:moveTo>
                    <a:pt x="26" y="26"/>
                  </a:moveTo>
                  <a:cubicBezTo>
                    <a:pt x="21" y="26"/>
                    <a:pt x="18" y="30"/>
                    <a:pt x="18" y="34"/>
                  </a:cubicBezTo>
                  <a:cubicBezTo>
                    <a:pt x="18" y="38"/>
                    <a:pt x="22" y="42"/>
                    <a:pt x="26" y="42"/>
                  </a:cubicBezTo>
                  <a:cubicBezTo>
                    <a:pt x="26" y="42"/>
                    <a:pt x="26" y="42"/>
                    <a:pt x="26" y="42"/>
                  </a:cubicBezTo>
                  <a:cubicBezTo>
                    <a:pt x="27" y="42"/>
                    <a:pt x="28" y="42"/>
                    <a:pt x="28" y="42"/>
                  </a:cubicBezTo>
                  <a:cubicBezTo>
                    <a:pt x="178" y="29"/>
                    <a:pt x="178" y="29"/>
                    <a:pt x="178" y="29"/>
                  </a:cubicBezTo>
                  <a:cubicBezTo>
                    <a:pt x="179" y="29"/>
                    <a:pt x="179" y="29"/>
                    <a:pt x="180" y="29"/>
                  </a:cubicBezTo>
                  <a:cubicBezTo>
                    <a:pt x="187" y="29"/>
                    <a:pt x="194" y="32"/>
                    <a:pt x="199" y="36"/>
                  </a:cubicBezTo>
                  <a:cubicBezTo>
                    <a:pt x="200" y="36"/>
                    <a:pt x="200" y="36"/>
                    <a:pt x="200" y="36"/>
                  </a:cubicBezTo>
                  <a:cubicBezTo>
                    <a:pt x="202" y="39"/>
                    <a:pt x="202" y="39"/>
                    <a:pt x="202" y="39"/>
                  </a:cubicBezTo>
                  <a:cubicBezTo>
                    <a:pt x="202" y="40"/>
                    <a:pt x="205" y="41"/>
                    <a:pt x="210" y="41"/>
                  </a:cubicBezTo>
                  <a:cubicBezTo>
                    <a:pt x="210" y="41"/>
                    <a:pt x="210" y="41"/>
                    <a:pt x="210" y="41"/>
                  </a:cubicBezTo>
                  <a:cubicBezTo>
                    <a:pt x="215" y="41"/>
                    <a:pt x="218" y="40"/>
                    <a:pt x="218" y="39"/>
                  </a:cubicBezTo>
                  <a:cubicBezTo>
                    <a:pt x="220" y="36"/>
                    <a:pt x="220" y="36"/>
                    <a:pt x="220" y="36"/>
                  </a:cubicBezTo>
                  <a:cubicBezTo>
                    <a:pt x="221" y="36"/>
                    <a:pt x="221" y="36"/>
                    <a:pt x="221" y="36"/>
                  </a:cubicBezTo>
                  <a:cubicBezTo>
                    <a:pt x="227" y="32"/>
                    <a:pt x="235" y="29"/>
                    <a:pt x="242" y="29"/>
                  </a:cubicBezTo>
                  <a:cubicBezTo>
                    <a:pt x="392" y="42"/>
                    <a:pt x="392" y="42"/>
                    <a:pt x="392" y="42"/>
                  </a:cubicBezTo>
                  <a:cubicBezTo>
                    <a:pt x="392" y="42"/>
                    <a:pt x="393" y="42"/>
                    <a:pt x="394" y="42"/>
                  </a:cubicBezTo>
                  <a:cubicBezTo>
                    <a:pt x="398" y="42"/>
                    <a:pt x="402" y="38"/>
                    <a:pt x="402" y="34"/>
                  </a:cubicBezTo>
                  <a:cubicBezTo>
                    <a:pt x="402" y="30"/>
                    <a:pt x="399" y="26"/>
                    <a:pt x="395" y="26"/>
                  </a:cubicBezTo>
                  <a:cubicBezTo>
                    <a:pt x="394" y="26"/>
                    <a:pt x="394" y="26"/>
                    <a:pt x="394" y="26"/>
                  </a:cubicBezTo>
                  <a:cubicBezTo>
                    <a:pt x="246" y="19"/>
                    <a:pt x="246" y="19"/>
                    <a:pt x="246" y="19"/>
                  </a:cubicBezTo>
                  <a:cubicBezTo>
                    <a:pt x="246" y="19"/>
                    <a:pt x="246" y="19"/>
                    <a:pt x="246" y="19"/>
                  </a:cubicBezTo>
                  <a:cubicBezTo>
                    <a:pt x="244" y="19"/>
                    <a:pt x="243" y="20"/>
                    <a:pt x="242" y="20"/>
                  </a:cubicBezTo>
                  <a:cubicBezTo>
                    <a:pt x="239" y="27"/>
                    <a:pt x="234" y="28"/>
                    <a:pt x="231" y="28"/>
                  </a:cubicBezTo>
                  <a:cubicBezTo>
                    <a:pt x="227" y="28"/>
                    <a:pt x="223" y="25"/>
                    <a:pt x="221" y="20"/>
                  </a:cubicBezTo>
                  <a:cubicBezTo>
                    <a:pt x="220" y="19"/>
                    <a:pt x="219" y="19"/>
                    <a:pt x="217" y="19"/>
                  </a:cubicBezTo>
                  <a:cubicBezTo>
                    <a:pt x="203" y="19"/>
                    <a:pt x="203" y="19"/>
                    <a:pt x="203" y="19"/>
                  </a:cubicBezTo>
                  <a:cubicBezTo>
                    <a:pt x="201" y="19"/>
                    <a:pt x="200" y="19"/>
                    <a:pt x="199" y="20"/>
                  </a:cubicBezTo>
                  <a:cubicBezTo>
                    <a:pt x="197" y="25"/>
                    <a:pt x="193" y="28"/>
                    <a:pt x="189" y="28"/>
                  </a:cubicBezTo>
                  <a:cubicBezTo>
                    <a:pt x="186" y="28"/>
                    <a:pt x="181" y="27"/>
                    <a:pt x="178" y="20"/>
                  </a:cubicBezTo>
                  <a:cubicBezTo>
                    <a:pt x="177" y="20"/>
                    <a:pt x="176" y="19"/>
                    <a:pt x="174" y="19"/>
                  </a:cubicBezTo>
                  <a:cubicBezTo>
                    <a:pt x="26" y="26"/>
                    <a:pt x="26" y="26"/>
                    <a:pt x="26" y="26"/>
                  </a:cubicBezTo>
                  <a:cubicBezTo>
                    <a:pt x="26" y="26"/>
                    <a:pt x="26" y="26"/>
                    <a:pt x="26" y="26"/>
                  </a:cubicBezTo>
                  <a:close/>
                </a:path>
              </a:pathLst>
            </a:custGeom>
            <a:grpFill/>
            <a:ln>
              <a:noFill/>
            </a:ln>
          </p:spPr>
          <p:txBody>
            <a:bodyPr/>
            <a:lstStyle/>
            <a:p>
              <a:pPr eaLnBrk="1" fontAlgn="auto" hangingPunct="1">
                <a:defRPr/>
              </a:pPr>
              <a:endParaRPr lang="zh-CN" altLang="en-US" noProof="1"/>
            </a:p>
          </p:txBody>
        </p:sp>
        <p:sp>
          <p:nvSpPr>
            <p:cNvPr id="9" name="Freeform 89">
              <a:extLst>
                <a:ext uri="{FF2B5EF4-FFF2-40B4-BE49-F238E27FC236}">
                  <a16:creationId xmlns:a16="http://schemas.microsoft.com/office/drawing/2014/main" id="{945FC2B2-A85C-4883-B690-0A9A447CBC08}"/>
                </a:ext>
              </a:extLst>
            </p:cNvPr>
            <p:cNvSpPr/>
            <p:nvPr/>
          </p:nvSpPr>
          <p:spPr bwMode="auto">
            <a:xfrm>
              <a:off x="5354638" y="3525838"/>
              <a:ext cx="669925" cy="163513"/>
            </a:xfrm>
            <a:custGeom>
              <a:avLst/>
              <a:gdLst>
                <a:gd name="T0" fmla="*/ 169 w 177"/>
                <a:gd name="T1" fmla="*/ 37 h 43"/>
                <a:gd name="T2" fmla="*/ 168 w 177"/>
                <a:gd name="T3" fmla="*/ 36 h 43"/>
                <a:gd name="T4" fmla="*/ 92 w 177"/>
                <a:gd name="T5" fmla="*/ 1 h 43"/>
                <a:gd name="T6" fmla="*/ 75 w 177"/>
                <a:gd name="T7" fmla="*/ 0 h 43"/>
                <a:gd name="T8" fmla="*/ 18 w 177"/>
                <a:gd name="T9" fmla="*/ 15 h 43"/>
                <a:gd name="T10" fmla="*/ 3 w 177"/>
                <a:gd name="T11" fmla="*/ 29 h 43"/>
                <a:gd name="T12" fmla="*/ 1 w 177"/>
                <a:gd name="T13" fmla="*/ 39 h 43"/>
                <a:gd name="T14" fmla="*/ 9 w 177"/>
                <a:gd name="T15" fmla="*/ 43 h 43"/>
                <a:gd name="T16" fmla="*/ 177 w 177"/>
                <a:gd name="T17" fmla="*/ 43 h 43"/>
                <a:gd name="T18" fmla="*/ 169 w 177"/>
                <a:gd name="T19"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7" h="43">
                  <a:moveTo>
                    <a:pt x="169" y="37"/>
                  </a:moveTo>
                  <a:cubicBezTo>
                    <a:pt x="168" y="36"/>
                    <a:pt x="168" y="36"/>
                    <a:pt x="168" y="36"/>
                  </a:cubicBezTo>
                  <a:cubicBezTo>
                    <a:pt x="141" y="16"/>
                    <a:pt x="115" y="5"/>
                    <a:pt x="92" y="1"/>
                  </a:cubicBezTo>
                  <a:cubicBezTo>
                    <a:pt x="87" y="1"/>
                    <a:pt x="81" y="0"/>
                    <a:pt x="75" y="0"/>
                  </a:cubicBezTo>
                  <a:cubicBezTo>
                    <a:pt x="40" y="0"/>
                    <a:pt x="18" y="15"/>
                    <a:pt x="18" y="15"/>
                  </a:cubicBezTo>
                  <a:cubicBezTo>
                    <a:pt x="16" y="16"/>
                    <a:pt x="6" y="23"/>
                    <a:pt x="3" y="29"/>
                  </a:cubicBezTo>
                  <a:cubicBezTo>
                    <a:pt x="1" y="33"/>
                    <a:pt x="0" y="36"/>
                    <a:pt x="1" y="39"/>
                  </a:cubicBezTo>
                  <a:cubicBezTo>
                    <a:pt x="3" y="42"/>
                    <a:pt x="5" y="43"/>
                    <a:pt x="9" y="43"/>
                  </a:cubicBezTo>
                  <a:cubicBezTo>
                    <a:pt x="177" y="43"/>
                    <a:pt x="177" y="43"/>
                    <a:pt x="177" y="43"/>
                  </a:cubicBezTo>
                  <a:cubicBezTo>
                    <a:pt x="174" y="40"/>
                    <a:pt x="170" y="37"/>
                    <a:pt x="169" y="37"/>
                  </a:cubicBezTo>
                  <a:close/>
                </a:path>
              </a:pathLst>
            </a:custGeom>
            <a:grpFill/>
            <a:ln>
              <a:noFill/>
            </a:ln>
          </p:spPr>
          <p:txBody>
            <a:bodyPr/>
            <a:lstStyle/>
            <a:p>
              <a:pPr eaLnBrk="1" fontAlgn="auto" hangingPunct="1">
                <a:defRPr/>
              </a:pPr>
              <a:endParaRPr lang="zh-CN" altLang="en-US" noProof="1"/>
            </a:p>
          </p:txBody>
        </p:sp>
        <p:sp>
          <p:nvSpPr>
            <p:cNvPr id="10" name="Freeform 90">
              <a:extLst>
                <a:ext uri="{FF2B5EF4-FFF2-40B4-BE49-F238E27FC236}">
                  <a16:creationId xmlns:a16="http://schemas.microsoft.com/office/drawing/2014/main" id="{CB7527B2-929A-4D67-8D7A-7EB196127A49}"/>
                </a:ext>
              </a:extLst>
            </p:cNvPr>
            <p:cNvSpPr/>
            <p:nvPr/>
          </p:nvSpPr>
          <p:spPr bwMode="auto">
            <a:xfrm>
              <a:off x="6175375" y="3063876"/>
              <a:ext cx="654050" cy="571500"/>
            </a:xfrm>
            <a:custGeom>
              <a:avLst/>
              <a:gdLst>
                <a:gd name="T0" fmla="*/ 171 w 173"/>
                <a:gd name="T1" fmla="*/ 114 h 151"/>
                <a:gd name="T2" fmla="*/ 157 w 173"/>
                <a:gd name="T3" fmla="*/ 87 h 151"/>
                <a:gd name="T4" fmla="*/ 157 w 173"/>
                <a:gd name="T5" fmla="*/ 86 h 151"/>
                <a:gd name="T6" fmla="*/ 123 w 173"/>
                <a:gd name="T7" fmla="*/ 21 h 151"/>
                <a:gd name="T8" fmla="*/ 116 w 173"/>
                <a:gd name="T9" fmla="*/ 8 h 151"/>
                <a:gd name="T10" fmla="*/ 115 w 173"/>
                <a:gd name="T11" fmla="*/ 7 h 151"/>
                <a:gd name="T12" fmla="*/ 87 w 173"/>
                <a:gd name="T13" fmla="*/ 0 h 151"/>
                <a:gd name="T14" fmla="*/ 101 w 173"/>
                <a:gd name="T15" fmla="*/ 24 h 151"/>
                <a:gd name="T16" fmla="*/ 103 w 173"/>
                <a:gd name="T17" fmla="*/ 45 h 151"/>
                <a:gd name="T18" fmla="*/ 88 w 173"/>
                <a:gd name="T19" fmla="*/ 59 h 151"/>
                <a:gd name="T20" fmla="*/ 38 w 173"/>
                <a:gd name="T21" fmla="*/ 87 h 151"/>
                <a:gd name="T22" fmla="*/ 1 w 173"/>
                <a:gd name="T23" fmla="*/ 149 h 151"/>
                <a:gd name="T24" fmla="*/ 0 w 173"/>
                <a:gd name="T25" fmla="*/ 151 h 151"/>
                <a:gd name="T26" fmla="*/ 1 w 173"/>
                <a:gd name="T27" fmla="*/ 151 h 151"/>
                <a:gd name="T28" fmla="*/ 9 w 173"/>
                <a:gd name="T29" fmla="*/ 146 h 151"/>
                <a:gd name="T30" fmla="*/ 86 w 173"/>
                <a:gd name="T31" fmla="*/ 112 h 151"/>
                <a:gd name="T32" fmla="*/ 113 w 173"/>
                <a:gd name="T33" fmla="*/ 109 h 151"/>
                <a:gd name="T34" fmla="*/ 165 w 173"/>
                <a:gd name="T35" fmla="*/ 120 h 151"/>
                <a:gd name="T36" fmla="*/ 169 w 173"/>
                <a:gd name="T37" fmla="*/ 121 h 151"/>
                <a:gd name="T38" fmla="*/ 172 w 173"/>
                <a:gd name="T39" fmla="*/ 120 h 151"/>
                <a:gd name="T40" fmla="*/ 171 w 173"/>
                <a:gd name="T41" fmla="*/ 114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3" h="151">
                  <a:moveTo>
                    <a:pt x="171" y="114"/>
                  </a:moveTo>
                  <a:cubicBezTo>
                    <a:pt x="157" y="87"/>
                    <a:pt x="157" y="87"/>
                    <a:pt x="157" y="87"/>
                  </a:cubicBezTo>
                  <a:cubicBezTo>
                    <a:pt x="157" y="86"/>
                    <a:pt x="157" y="86"/>
                    <a:pt x="157" y="86"/>
                  </a:cubicBezTo>
                  <a:cubicBezTo>
                    <a:pt x="123" y="21"/>
                    <a:pt x="123" y="21"/>
                    <a:pt x="123" y="21"/>
                  </a:cubicBezTo>
                  <a:cubicBezTo>
                    <a:pt x="120" y="17"/>
                    <a:pt x="117" y="11"/>
                    <a:pt x="116" y="8"/>
                  </a:cubicBezTo>
                  <a:cubicBezTo>
                    <a:pt x="115" y="7"/>
                    <a:pt x="115" y="7"/>
                    <a:pt x="115" y="7"/>
                  </a:cubicBezTo>
                  <a:cubicBezTo>
                    <a:pt x="115" y="7"/>
                    <a:pt x="101" y="0"/>
                    <a:pt x="87" y="0"/>
                  </a:cubicBezTo>
                  <a:cubicBezTo>
                    <a:pt x="101" y="24"/>
                    <a:pt x="101" y="24"/>
                    <a:pt x="101" y="24"/>
                  </a:cubicBezTo>
                  <a:cubicBezTo>
                    <a:pt x="105" y="31"/>
                    <a:pt x="105" y="38"/>
                    <a:pt x="103" y="45"/>
                  </a:cubicBezTo>
                  <a:cubicBezTo>
                    <a:pt x="100" y="51"/>
                    <a:pt x="95" y="56"/>
                    <a:pt x="88" y="59"/>
                  </a:cubicBezTo>
                  <a:cubicBezTo>
                    <a:pt x="85" y="60"/>
                    <a:pt x="56" y="71"/>
                    <a:pt x="38" y="87"/>
                  </a:cubicBezTo>
                  <a:cubicBezTo>
                    <a:pt x="19" y="105"/>
                    <a:pt x="8" y="123"/>
                    <a:pt x="1" y="149"/>
                  </a:cubicBezTo>
                  <a:cubicBezTo>
                    <a:pt x="0" y="151"/>
                    <a:pt x="0" y="151"/>
                    <a:pt x="0" y="151"/>
                  </a:cubicBezTo>
                  <a:cubicBezTo>
                    <a:pt x="0" y="151"/>
                    <a:pt x="1" y="151"/>
                    <a:pt x="1" y="151"/>
                  </a:cubicBezTo>
                  <a:cubicBezTo>
                    <a:pt x="3" y="149"/>
                    <a:pt x="6" y="147"/>
                    <a:pt x="9" y="146"/>
                  </a:cubicBezTo>
                  <a:cubicBezTo>
                    <a:pt x="9" y="146"/>
                    <a:pt x="42" y="125"/>
                    <a:pt x="86" y="112"/>
                  </a:cubicBezTo>
                  <a:cubicBezTo>
                    <a:pt x="95" y="110"/>
                    <a:pt x="104" y="109"/>
                    <a:pt x="113" y="109"/>
                  </a:cubicBezTo>
                  <a:cubicBezTo>
                    <a:pt x="141" y="109"/>
                    <a:pt x="165" y="120"/>
                    <a:pt x="165" y="120"/>
                  </a:cubicBezTo>
                  <a:cubicBezTo>
                    <a:pt x="167" y="121"/>
                    <a:pt x="168" y="121"/>
                    <a:pt x="169" y="121"/>
                  </a:cubicBezTo>
                  <a:cubicBezTo>
                    <a:pt x="171" y="121"/>
                    <a:pt x="172" y="120"/>
                    <a:pt x="172" y="120"/>
                  </a:cubicBezTo>
                  <a:cubicBezTo>
                    <a:pt x="173" y="118"/>
                    <a:pt x="172" y="116"/>
                    <a:pt x="171" y="114"/>
                  </a:cubicBezTo>
                  <a:close/>
                </a:path>
              </a:pathLst>
            </a:custGeom>
            <a:grpFill/>
            <a:ln>
              <a:noFill/>
            </a:ln>
          </p:spPr>
          <p:txBody>
            <a:bodyPr/>
            <a:lstStyle/>
            <a:p>
              <a:pPr eaLnBrk="1" fontAlgn="auto" hangingPunct="1">
                <a:defRPr/>
              </a:pPr>
              <a:endParaRPr lang="zh-CN" altLang="en-US" noProof="1"/>
            </a:p>
          </p:txBody>
        </p:sp>
      </p:grpSp>
      <p:sp>
        <p:nvSpPr>
          <p:cNvPr id="4102" name="文本框 11">
            <a:extLst>
              <a:ext uri="{FF2B5EF4-FFF2-40B4-BE49-F238E27FC236}">
                <a16:creationId xmlns:a16="http://schemas.microsoft.com/office/drawing/2014/main" id="{99F81CD7-EDA6-4548-912F-8E29F0C5F6BF}"/>
              </a:ext>
            </a:extLst>
          </p:cNvPr>
          <p:cNvSpPr txBox="1">
            <a:spLocks noChangeArrowheads="1"/>
          </p:cNvSpPr>
          <p:nvPr/>
        </p:nvSpPr>
        <p:spPr bwMode="auto">
          <a:xfrm>
            <a:off x="1738313" y="552450"/>
            <a:ext cx="203132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eaLnBrk="1" hangingPunct="1">
              <a:lnSpc>
                <a:spcPct val="100000"/>
              </a:lnSpc>
              <a:spcBef>
                <a:spcPct val="0"/>
              </a:spcBef>
              <a:buFontTx/>
              <a:buNone/>
            </a:pPr>
            <a:r>
              <a:rPr lang="zh-CN" altLang="en-US" sz="3600" dirty="0">
                <a:solidFill>
                  <a:schemeClr val="bg1"/>
                </a:solidFill>
              </a:rPr>
              <a:t>项目背景</a:t>
            </a:r>
          </a:p>
        </p:txBody>
      </p:sp>
      <p:sp>
        <p:nvSpPr>
          <p:cNvPr id="12" name="文本框 11">
            <a:extLst>
              <a:ext uri="{FF2B5EF4-FFF2-40B4-BE49-F238E27FC236}">
                <a16:creationId xmlns:a16="http://schemas.microsoft.com/office/drawing/2014/main" id="{051B38A1-3596-4BA1-B964-C1D65A00E969}"/>
              </a:ext>
            </a:extLst>
          </p:cNvPr>
          <p:cNvSpPr txBox="1"/>
          <p:nvPr/>
        </p:nvSpPr>
        <p:spPr>
          <a:xfrm>
            <a:off x="426724" y="1685176"/>
            <a:ext cx="11798928" cy="461665"/>
          </a:xfrm>
          <a:prstGeom prst="rect">
            <a:avLst/>
          </a:prstGeom>
          <a:noFill/>
        </p:spPr>
        <p:txBody>
          <a:bodyPr wrap="square" rtlCol="0">
            <a:spAutoFit/>
          </a:bodyPr>
          <a:lstStyle/>
          <a:p>
            <a:r>
              <a:rPr lang="zh-CN" altLang="zh-CN" sz="2400" dirty="0">
                <a:effectLst/>
                <a:latin typeface="微软雅黑" panose="020B0503020204020204" pitchFamily="34" charset="-122"/>
                <a:cs typeface="Times New Roman" panose="02020603050405020304" pitchFamily="18" charset="0"/>
              </a:rPr>
              <a:t>在上述背景下，</a:t>
            </a:r>
            <a:r>
              <a:rPr lang="zh-CN" altLang="en-US" sz="2400" dirty="0">
                <a:effectLst/>
                <a:latin typeface="微软雅黑" panose="020B0503020204020204" pitchFamily="34" charset="-122"/>
                <a:cs typeface="Times New Roman" panose="02020603050405020304" pitchFamily="18" charset="0"/>
              </a:rPr>
              <a:t>我们团队设计了大气污染时空态势分析系统，主要解决以下几个问题：</a:t>
            </a:r>
            <a:endParaRPr lang="zh-CN" altLang="en-US" sz="2400" dirty="0">
              <a:latin typeface="微软雅黑" panose="020B0503020204020204" pitchFamily="34" charset="-122"/>
            </a:endParaRPr>
          </a:p>
        </p:txBody>
      </p:sp>
      <p:sp>
        <p:nvSpPr>
          <p:cNvPr id="22" name="文本框 21">
            <a:extLst>
              <a:ext uri="{FF2B5EF4-FFF2-40B4-BE49-F238E27FC236}">
                <a16:creationId xmlns:a16="http://schemas.microsoft.com/office/drawing/2014/main" id="{CA99279F-CDE6-40D9-B494-0C3B7E9A3C33}"/>
              </a:ext>
            </a:extLst>
          </p:cNvPr>
          <p:cNvSpPr txBox="1"/>
          <p:nvPr/>
        </p:nvSpPr>
        <p:spPr>
          <a:xfrm>
            <a:off x="426724" y="2774224"/>
            <a:ext cx="11566459" cy="2666243"/>
          </a:xfrm>
          <a:prstGeom prst="rect">
            <a:avLst/>
          </a:prstGeom>
          <a:noFill/>
        </p:spPr>
        <p:txBody>
          <a:bodyPr wrap="square">
            <a:spAutoFit/>
          </a:bodyPr>
          <a:lstStyle/>
          <a:p>
            <a:pPr marL="342900" lvl="0" indent="-342900" algn="just">
              <a:lnSpc>
                <a:spcPct val="125000"/>
              </a:lnSpc>
              <a:spcBef>
                <a:spcPts val="600"/>
              </a:spcBef>
              <a:spcAft>
                <a:spcPts val="600"/>
              </a:spcAft>
              <a:buFont typeface="Wingdings" panose="05000000000000000000" pitchFamily="2" charset="2"/>
              <a:buChar char=""/>
            </a:pPr>
            <a:r>
              <a:rPr lang="zh-CN" altLang="zh-CN" sz="2400" kern="100" dirty="0">
                <a:effectLst/>
                <a:latin typeface="微软雅黑" panose="020B0503020204020204" pitchFamily="34" charset="-122"/>
                <a:cs typeface="Times New Roman" panose="02020603050405020304" pitchFamily="18" charset="0"/>
              </a:rPr>
              <a:t>大气污染源分析：利用可视分析技术，识别主要大气污染源，分析关键污染成因。</a:t>
            </a:r>
          </a:p>
          <a:p>
            <a:pPr marL="342900" lvl="0" indent="-342900" algn="just">
              <a:lnSpc>
                <a:spcPct val="125000"/>
              </a:lnSpc>
              <a:spcBef>
                <a:spcPts val="600"/>
              </a:spcBef>
              <a:spcAft>
                <a:spcPts val="600"/>
              </a:spcAft>
              <a:buFont typeface="Wingdings" panose="05000000000000000000" pitchFamily="2" charset="2"/>
              <a:buChar char=""/>
            </a:pPr>
            <a:r>
              <a:rPr lang="zh-CN" altLang="zh-CN" sz="2400" kern="100" dirty="0">
                <a:effectLst/>
                <a:latin typeface="微软雅黑" panose="020B0503020204020204" pitchFamily="34" charset="-122"/>
                <a:cs typeface="Times New Roman" panose="02020603050405020304" pitchFamily="18" charset="0"/>
              </a:rPr>
              <a:t>大气污染时空态势分析：利用可视分析技术，分析大气污染时空分布模式、监控大气污染时空演变态势。</a:t>
            </a:r>
          </a:p>
          <a:p>
            <a:pPr marL="342900" lvl="0" indent="-342900" algn="just">
              <a:lnSpc>
                <a:spcPct val="125000"/>
              </a:lnSpc>
              <a:spcBef>
                <a:spcPts val="600"/>
              </a:spcBef>
              <a:spcAft>
                <a:spcPts val="600"/>
              </a:spcAft>
              <a:buFont typeface="Wingdings" panose="05000000000000000000" pitchFamily="2" charset="2"/>
              <a:buChar char=""/>
            </a:pPr>
            <a:r>
              <a:rPr lang="zh-CN" altLang="zh-CN" sz="2400" kern="100" dirty="0">
                <a:effectLst/>
                <a:latin typeface="微软雅黑" panose="020B0503020204020204" pitchFamily="34" charset="-122"/>
                <a:cs typeface="Times New Roman" panose="02020603050405020304" pitchFamily="18" charset="0"/>
              </a:rPr>
              <a:t>大气污染传输模式分析：利用可视分析技术，比较各地大气污染物差异、大气污染传输模式、检测异常传输事件，制定传输防治策略。</a:t>
            </a:r>
          </a:p>
        </p:txBody>
      </p:sp>
    </p:spTree>
    <p:extLst>
      <p:ext uri="{BB962C8B-B14F-4D97-AF65-F5344CB8AC3E}">
        <p14:creationId xmlns:p14="http://schemas.microsoft.com/office/powerpoint/2010/main" val="40110971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BF54F31A-7F55-4685-9AE5-F8B80212626A}"/>
              </a:ext>
            </a:extLst>
          </p:cNvPr>
          <p:cNvSpPr/>
          <p:nvPr/>
        </p:nvSpPr>
        <p:spPr>
          <a:xfrm>
            <a:off x="0" y="2540000"/>
            <a:ext cx="5619750" cy="1965325"/>
          </a:xfrm>
          <a:prstGeom prst="rect">
            <a:avLst/>
          </a:prstGeom>
          <a:solidFill>
            <a:srgbClr val="4B649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sp>
        <p:nvSpPr>
          <p:cNvPr id="7171" name="文本框 2">
            <a:extLst>
              <a:ext uri="{FF2B5EF4-FFF2-40B4-BE49-F238E27FC236}">
                <a16:creationId xmlns:a16="http://schemas.microsoft.com/office/drawing/2014/main" id="{33518B4C-43E3-4267-93B2-16970F560C5D}"/>
              </a:ext>
            </a:extLst>
          </p:cNvPr>
          <p:cNvSpPr txBox="1">
            <a:spLocks noChangeArrowheads="1"/>
          </p:cNvSpPr>
          <p:nvPr/>
        </p:nvSpPr>
        <p:spPr bwMode="auto">
          <a:xfrm>
            <a:off x="5795963" y="2772666"/>
            <a:ext cx="5708650" cy="13126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ctr" eaLnBrk="1" hangingPunct="1">
              <a:lnSpc>
                <a:spcPct val="150000"/>
              </a:lnSpc>
              <a:spcBef>
                <a:spcPct val="0"/>
              </a:spcBef>
              <a:buFontTx/>
              <a:buNone/>
            </a:pPr>
            <a:r>
              <a:rPr lang="zh-CN" altLang="en-US" sz="6000" b="1" dirty="0">
                <a:solidFill>
                  <a:srgbClr val="4B649F"/>
                </a:solidFill>
              </a:rPr>
              <a:t>数据处理</a:t>
            </a:r>
          </a:p>
        </p:txBody>
      </p:sp>
      <p:grpSp>
        <p:nvGrpSpPr>
          <p:cNvPr id="7173" name="组合 5">
            <a:extLst>
              <a:ext uri="{FF2B5EF4-FFF2-40B4-BE49-F238E27FC236}">
                <a16:creationId xmlns:a16="http://schemas.microsoft.com/office/drawing/2014/main" id="{C2B1F520-632D-4058-AF3A-F2704ABE3477}"/>
              </a:ext>
            </a:extLst>
          </p:cNvPr>
          <p:cNvGrpSpPr>
            <a:grpSpLocks/>
          </p:cNvGrpSpPr>
          <p:nvPr/>
        </p:nvGrpSpPr>
        <p:grpSpPr bwMode="auto">
          <a:xfrm>
            <a:off x="1519238" y="2232025"/>
            <a:ext cx="2581275" cy="2582863"/>
            <a:chOff x="1131485" y="2234042"/>
            <a:chExt cx="1607262" cy="1607262"/>
          </a:xfrm>
        </p:grpSpPr>
        <p:sp>
          <p:nvSpPr>
            <p:cNvPr id="7" name="椭圆 6">
              <a:extLst>
                <a:ext uri="{FF2B5EF4-FFF2-40B4-BE49-F238E27FC236}">
                  <a16:creationId xmlns:a16="http://schemas.microsoft.com/office/drawing/2014/main" id="{270E4ACB-C9E3-4BDC-B37C-E4FD2E948D32}"/>
                </a:ext>
              </a:extLst>
            </p:cNvPr>
            <p:cNvSpPr/>
            <p:nvPr/>
          </p:nvSpPr>
          <p:spPr>
            <a:xfrm>
              <a:off x="1131485" y="2234042"/>
              <a:ext cx="1607262" cy="1607262"/>
            </a:xfrm>
            <a:prstGeom prst="ellipse">
              <a:avLst/>
            </a:prstGeom>
            <a:solidFill>
              <a:srgbClr val="4B649F"/>
            </a:solidFill>
            <a:ln w="19050">
              <a:solidFill>
                <a:srgbClr val="4B649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sp>
          <p:nvSpPr>
            <p:cNvPr id="8" name="椭圆 7">
              <a:extLst>
                <a:ext uri="{FF2B5EF4-FFF2-40B4-BE49-F238E27FC236}">
                  <a16:creationId xmlns:a16="http://schemas.microsoft.com/office/drawing/2014/main" id="{50D84A1E-B661-46C1-8488-30239E634983}"/>
                </a:ext>
              </a:extLst>
            </p:cNvPr>
            <p:cNvSpPr/>
            <p:nvPr/>
          </p:nvSpPr>
          <p:spPr>
            <a:xfrm>
              <a:off x="1241206" y="2343696"/>
              <a:ext cx="1387820" cy="1387955"/>
            </a:xfrm>
            <a:prstGeom prst="ellipse">
              <a:avLst/>
            </a:prstGeom>
            <a:solidFill>
              <a:schemeClr val="bg1"/>
            </a:solidFill>
            <a:ln w="19050">
              <a:solidFill>
                <a:srgbClr val="4B649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sp>
          <p:nvSpPr>
            <p:cNvPr id="7178" name="KSO_Shape">
              <a:extLst>
                <a:ext uri="{FF2B5EF4-FFF2-40B4-BE49-F238E27FC236}">
                  <a16:creationId xmlns:a16="http://schemas.microsoft.com/office/drawing/2014/main" id="{2CFAA98D-D422-4004-A3DE-C1ACE015B02E}"/>
                </a:ext>
              </a:extLst>
            </p:cNvPr>
            <p:cNvSpPr>
              <a:spLocks noChangeArrowheads="1"/>
            </p:cNvSpPr>
            <p:nvPr/>
          </p:nvSpPr>
          <p:spPr bwMode="auto">
            <a:xfrm>
              <a:off x="1480150" y="2597150"/>
              <a:ext cx="909932" cy="881046"/>
            </a:xfrm>
            <a:custGeom>
              <a:avLst/>
              <a:gdLst>
                <a:gd name="T0" fmla="*/ 85166 w 8965002"/>
                <a:gd name="T1" fmla="*/ 37181 h 8673857"/>
                <a:gd name="T2" fmla="*/ 87604 w 8965002"/>
                <a:gd name="T3" fmla="*/ 37181 h 8673857"/>
                <a:gd name="T4" fmla="*/ 91627 w 8965002"/>
                <a:gd name="T5" fmla="*/ 44813 h 8673857"/>
                <a:gd name="T6" fmla="*/ 71741 w 8965002"/>
                <a:gd name="T7" fmla="*/ 74799 h 8673857"/>
                <a:gd name="T8" fmla="*/ 67060 w 8965002"/>
                <a:gd name="T9" fmla="*/ 77123 h 8673857"/>
                <a:gd name="T10" fmla="*/ 55376 w 8965002"/>
                <a:gd name="T11" fmla="*/ 77123 h 8673857"/>
                <a:gd name="T12" fmla="*/ 55376 w 8965002"/>
                <a:gd name="T13" fmla="*/ 86576 h 8673857"/>
                <a:gd name="T14" fmla="*/ 53828 w 8965002"/>
                <a:gd name="T15" fmla="*/ 89133 h 8673857"/>
                <a:gd name="T16" fmla="*/ 52397 w 8965002"/>
                <a:gd name="T17" fmla="*/ 89482 h 8673857"/>
                <a:gd name="T18" fmla="*/ 50579 w 8965002"/>
                <a:gd name="T19" fmla="*/ 88939 h 8673857"/>
                <a:gd name="T20" fmla="*/ 41487 w 8965002"/>
                <a:gd name="T21" fmla="*/ 82779 h 8673857"/>
                <a:gd name="T22" fmla="*/ 32588 w 8965002"/>
                <a:gd name="T23" fmla="*/ 88939 h 8673857"/>
                <a:gd name="T24" fmla="*/ 29339 w 8965002"/>
                <a:gd name="T25" fmla="*/ 89133 h 8673857"/>
                <a:gd name="T26" fmla="*/ 27675 w 8965002"/>
                <a:gd name="T27" fmla="*/ 86576 h 8673857"/>
                <a:gd name="T28" fmla="*/ 27675 w 8965002"/>
                <a:gd name="T29" fmla="*/ 62944 h 8673857"/>
                <a:gd name="T30" fmla="*/ 32666 w 8965002"/>
                <a:gd name="T31" fmla="*/ 52948 h 8673857"/>
                <a:gd name="T32" fmla="*/ 34252 w 8965002"/>
                <a:gd name="T33" fmla="*/ 52522 h 8673857"/>
                <a:gd name="T34" fmla="*/ 58626 w 8965002"/>
                <a:gd name="T35" fmla="*/ 52522 h 8673857"/>
                <a:gd name="T36" fmla="*/ 55299 w 8965002"/>
                <a:gd name="T37" fmla="*/ 64803 h 8673857"/>
                <a:gd name="T38" fmla="*/ 64158 w 8965002"/>
                <a:gd name="T39" fmla="*/ 64803 h 8673857"/>
                <a:gd name="T40" fmla="*/ 85166 w 8965002"/>
                <a:gd name="T41" fmla="*/ 37181 h 8673857"/>
                <a:gd name="T42" fmla="*/ 62943 w 8965002"/>
                <a:gd name="T43" fmla="*/ 1 h 8673857"/>
                <a:gd name="T44" fmla="*/ 84463 w 8965002"/>
                <a:gd name="T45" fmla="*/ 1420 h 8673857"/>
                <a:gd name="T46" fmla="*/ 88370 w 8965002"/>
                <a:gd name="T47" fmla="*/ 9128 h 8673857"/>
                <a:gd name="T48" fmla="*/ 63960 w 8965002"/>
                <a:gd name="T49" fmla="*/ 41009 h 8673857"/>
                <a:gd name="T50" fmla="*/ 59550 w 8965002"/>
                <a:gd name="T51" fmla="*/ 43101 h 8673857"/>
                <a:gd name="T52" fmla="*/ 22760 w 8965002"/>
                <a:gd name="T53" fmla="*/ 43101 h 8673857"/>
                <a:gd name="T54" fmla="*/ 11851 w 8965002"/>
                <a:gd name="T55" fmla="*/ 56504 h 8673857"/>
                <a:gd name="T56" fmla="*/ 18543 w 8965002"/>
                <a:gd name="T57" fmla="*/ 64213 h 8673857"/>
                <a:gd name="T58" fmla="*/ 21483 w 8965002"/>
                <a:gd name="T59" fmla="*/ 64794 h 8673857"/>
                <a:gd name="T60" fmla="*/ 21483 w 8965002"/>
                <a:gd name="T61" fmla="*/ 77113 h 8673857"/>
                <a:gd name="T62" fmla="*/ 554 w 8965002"/>
                <a:gd name="T63" fmla="*/ 59022 h 8673857"/>
                <a:gd name="T64" fmla="*/ 670 w 8965002"/>
                <a:gd name="T65" fmla="*/ 48796 h 8673857"/>
                <a:gd name="T66" fmla="*/ 27982 w 8965002"/>
                <a:gd name="T67" fmla="*/ 6920 h 8673857"/>
                <a:gd name="T68" fmla="*/ 36222 w 8965002"/>
                <a:gd name="T69" fmla="*/ 2349 h 8673857"/>
                <a:gd name="T70" fmla="*/ 62943 w 8965002"/>
                <a:gd name="T71" fmla="*/ 1 h 8673857"/>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8965002"/>
                <a:gd name="T109" fmla="*/ 0 h 8673857"/>
                <a:gd name="T110" fmla="*/ 8965002 w 8965002"/>
                <a:gd name="T111" fmla="*/ 8673857 h 8673857"/>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8965002" h="8673857">
                  <a:moveTo>
                    <a:pt x="8267042" y="3603669"/>
                  </a:moveTo>
                  <a:cubicBezTo>
                    <a:pt x="8267042" y="3603669"/>
                    <a:pt x="8267042" y="3603669"/>
                    <a:pt x="8503636" y="3603669"/>
                  </a:cubicBezTo>
                  <a:cubicBezTo>
                    <a:pt x="8770275" y="3603669"/>
                    <a:pt x="9115779" y="3885289"/>
                    <a:pt x="8894206" y="4343392"/>
                  </a:cubicBezTo>
                  <a:cubicBezTo>
                    <a:pt x="8894206" y="4343392"/>
                    <a:pt x="8894206" y="4343392"/>
                    <a:pt x="6963891" y="7249712"/>
                  </a:cubicBezTo>
                  <a:cubicBezTo>
                    <a:pt x="6817428" y="7463743"/>
                    <a:pt x="6610877" y="7475008"/>
                    <a:pt x="6509479" y="7475008"/>
                  </a:cubicBezTo>
                  <a:cubicBezTo>
                    <a:pt x="6509479" y="7475008"/>
                    <a:pt x="6509479" y="7475008"/>
                    <a:pt x="5375325" y="7475008"/>
                  </a:cubicBezTo>
                  <a:cubicBezTo>
                    <a:pt x="5375325" y="7475008"/>
                    <a:pt x="5375325" y="7475008"/>
                    <a:pt x="5375325" y="8391212"/>
                  </a:cubicBezTo>
                  <a:cubicBezTo>
                    <a:pt x="5375325" y="8503860"/>
                    <a:pt x="5326504" y="8586469"/>
                    <a:pt x="5225106" y="8639038"/>
                  </a:cubicBezTo>
                  <a:cubicBezTo>
                    <a:pt x="5180040" y="8661567"/>
                    <a:pt x="5131219" y="8672833"/>
                    <a:pt x="5086153" y="8672833"/>
                  </a:cubicBezTo>
                  <a:cubicBezTo>
                    <a:pt x="5026066" y="8672833"/>
                    <a:pt x="4962223" y="8654057"/>
                    <a:pt x="4909646" y="8620263"/>
                  </a:cubicBezTo>
                  <a:cubicBezTo>
                    <a:pt x="4909646" y="8620263"/>
                    <a:pt x="4909646" y="8620263"/>
                    <a:pt x="4027109" y="8023229"/>
                  </a:cubicBezTo>
                  <a:cubicBezTo>
                    <a:pt x="4027109" y="8023229"/>
                    <a:pt x="4027109" y="8023229"/>
                    <a:pt x="3163349" y="8620263"/>
                  </a:cubicBezTo>
                  <a:cubicBezTo>
                    <a:pt x="3069463" y="8684097"/>
                    <a:pt x="2949287" y="8691607"/>
                    <a:pt x="2847889" y="8639038"/>
                  </a:cubicBezTo>
                  <a:cubicBezTo>
                    <a:pt x="2750247" y="8586469"/>
                    <a:pt x="2686404" y="8503860"/>
                    <a:pt x="2686404" y="8391212"/>
                  </a:cubicBezTo>
                  <a:cubicBezTo>
                    <a:pt x="2686404" y="8391212"/>
                    <a:pt x="2686404" y="8391212"/>
                    <a:pt x="2686404" y="6100701"/>
                  </a:cubicBezTo>
                  <a:cubicBezTo>
                    <a:pt x="2686404" y="5559991"/>
                    <a:pt x="2990598" y="5237066"/>
                    <a:pt x="3170860" y="5131928"/>
                  </a:cubicBezTo>
                  <a:cubicBezTo>
                    <a:pt x="3215926" y="5105644"/>
                    <a:pt x="3268503" y="5090624"/>
                    <a:pt x="3324835" y="5090624"/>
                  </a:cubicBezTo>
                  <a:cubicBezTo>
                    <a:pt x="3324835" y="5090624"/>
                    <a:pt x="3324835" y="5090624"/>
                    <a:pt x="5690785" y="5090624"/>
                  </a:cubicBezTo>
                  <a:cubicBezTo>
                    <a:pt x="5371570" y="5406038"/>
                    <a:pt x="5367814" y="5980543"/>
                    <a:pt x="5367814" y="6280938"/>
                  </a:cubicBezTo>
                  <a:cubicBezTo>
                    <a:pt x="5367814" y="6280938"/>
                    <a:pt x="5367814" y="6280938"/>
                    <a:pt x="6227818" y="6280938"/>
                  </a:cubicBezTo>
                  <a:cubicBezTo>
                    <a:pt x="6227818" y="6280938"/>
                    <a:pt x="6227818" y="6280938"/>
                    <a:pt x="8267042" y="3603669"/>
                  </a:cubicBezTo>
                  <a:close/>
                  <a:moveTo>
                    <a:pt x="6109875" y="128"/>
                  </a:moveTo>
                  <a:cubicBezTo>
                    <a:pt x="6829153" y="-2490"/>
                    <a:pt x="7579192" y="34821"/>
                    <a:pt x="8198796" y="137601"/>
                  </a:cubicBezTo>
                  <a:cubicBezTo>
                    <a:pt x="8705745" y="220201"/>
                    <a:pt x="8739542" y="678257"/>
                    <a:pt x="8578069" y="884757"/>
                  </a:cubicBezTo>
                  <a:cubicBezTo>
                    <a:pt x="8578069" y="884757"/>
                    <a:pt x="6234838" y="3955980"/>
                    <a:pt x="6208552" y="3974753"/>
                  </a:cubicBezTo>
                  <a:cubicBezTo>
                    <a:pt x="6107162" y="4098653"/>
                    <a:pt x="5953199" y="4177498"/>
                    <a:pt x="5780461" y="4177498"/>
                  </a:cubicBezTo>
                  <a:cubicBezTo>
                    <a:pt x="5780461" y="4177498"/>
                    <a:pt x="5780461" y="4177498"/>
                    <a:pt x="2209285" y="4177498"/>
                  </a:cubicBezTo>
                  <a:cubicBezTo>
                    <a:pt x="1818747" y="4177498"/>
                    <a:pt x="970076" y="4545444"/>
                    <a:pt x="1150325" y="5476573"/>
                  </a:cubicBezTo>
                  <a:cubicBezTo>
                    <a:pt x="1217918" y="5825746"/>
                    <a:pt x="1465760" y="6103583"/>
                    <a:pt x="1799971" y="6223729"/>
                  </a:cubicBezTo>
                  <a:cubicBezTo>
                    <a:pt x="1875075" y="6253765"/>
                    <a:pt x="2002751" y="6268783"/>
                    <a:pt x="2085365" y="6280047"/>
                  </a:cubicBezTo>
                  <a:cubicBezTo>
                    <a:pt x="2085365" y="6280047"/>
                    <a:pt x="2085365" y="6280047"/>
                    <a:pt x="2085365" y="7473994"/>
                  </a:cubicBezTo>
                  <a:cubicBezTo>
                    <a:pt x="1582171" y="7440203"/>
                    <a:pt x="335451" y="7004675"/>
                    <a:pt x="53813" y="5720619"/>
                  </a:cubicBezTo>
                  <a:cubicBezTo>
                    <a:pt x="-25046" y="5397728"/>
                    <a:pt x="-13780" y="5056063"/>
                    <a:pt x="65078" y="4729417"/>
                  </a:cubicBezTo>
                  <a:cubicBezTo>
                    <a:pt x="282879" y="3283915"/>
                    <a:pt x="2351982" y="944830"/>
                    <a:pt x="2716235" y="670748"/>
                  </a:cubicBezTo>
                  <a:cubicBezTo>
                    <a:pt x="2960321" y="471756"/>
                    <a:pt x="3234449" y="310311"/>
                    <a:pt x="3516088" y="227711"/>
                  </a:cubicBezTo>
                  <a:cubicBezTo>
                    <a:pt x="3797726" y="119767"/>
                    <a:pt x="4911078" y="4491"/>
                    <a:pt x="6109875" y="128"/>
                  </a:cubicBezTo>
                  <a:close/>
                </a:path>
              </a:pathLst>
            </a:custGeom>
            <a:solidFill>
              <a:srgbClr val="4B649F"/>
            </a:solidFill>
            <a:ln>
              <a:noFill/>
            </a:ln>
            <a:extLst>
              <a:ext uri="{91240B29-F687-4F45-9708-019B960494DF}">
                <a14:hiddenLine xmlns:a14="http://schemas.microsoft.com/office/drawing/2010/main" w="9525">
                  <a:solidFill>
                    <a:srgbClr val="000000"/>
                  </a:solidFill>
                  <a:round/>
                  <a:headEnd/>
                  <a:tailEnd/>
                </a14:hiddenLine>
              </a:ext>
            </a:extLst>
          </p:spPr>
          <p:txBody>
            <a:bodyPr anchor="ctr" anchorCtr="1"/>
            <a:lstStyle/>
            <a:p>
              <a:endParaRPr lang="zh-CN" altLang="en-US"/>
            </a:p>
          </p:txBody>
        </p:sp>
      </p:grpSp>
      <p:pic>
        <p:nvPicPr>
          <p:cNvPr id="7174" name="图片 9">
            <a:extLst>
              <a:ext uri="{FF2B5EF4-FFF2-40B4-BE49-F238E27FC236}">
                <a16:creationId xmlns:a16="http://schemas.microsoft.com/office/drawing/2014/main" id="{E5A529FD-389B-4766-9F8B-450FA4EFF8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26188" y="5200650"/>
            <a:ext cx="5865812" cy="165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5" name="图片 10">
            <a:extLst>
              <a:ext uri="{FF2B5EF4-FFF2-40B4-BE49-F238E27FC236}">
                <a16:creationId xmlns:a16="http://schemas.microsoft.com/office/drawing/2014/main" id="{1E109A14-74A9-4237-81E4-CDB85635C9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7878763" cy="221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55906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任意多边形 10">
            <a:extLst>
              <a:ext uri="{FF2B5EF4-FFF2-40B4-BE49-F238E27FC236}">
                <a16:creationId xmlns:a16="http://schemas.microsoft.com/office/drawing/2014/main" id="{C617FFB9-5A20-4C30-B12B-E66DCAF7FB2C}"/>
              </a:ext>
            </a:extLst>
          </p:cNvPr>
          <p:cNvSpPr/>
          <p:nvPr/>
        </p:nvSpPr>
        <p:spPr>
          <a:xfrm rot="5400000">
            <a:off x="1882775" y="-1425575"/>
            <a:ext cx="914400" cy="4679950"/>
          </a:xfrm>
          <a:custGeom>
            <a:avLst/>
            <a:gdLst>
              <a:gd name="connsiteX0" fmla="*/ 0 w 990604"/>
              <a:gd name="connsiteY0" fmla="*/ 5956738 h 5956738"/>
              <a:gd name="connsiteX1" fmla="*/ 0 w 990604"/>
              <a:gd name="connsiteY1" fmla="*/ 317938 h 5956738"/>
              <a:gd name="connsiteX2" fmla="*/ 6 w 990604"/>
              <a:gd name="connsiteY2" fmla="*/ 317938 h 5956738"/>
              <a:gd name="connsiteX3" fmla="*/ 495305 w 990604"/>
              <a:gd name="connsiteY3" fmla="*/ 0 h 5956738"/>
              <a:gd name="connsiteX4" fmla="*/ 990604 w 990604"/>
              <a:gd name="connsiteY4" fmla="*/ 317938 h 5956738"/>
              <a:gd name="connsiteX5" fmla="*/ 990601 w 990604"/>
              <a:gd name="connsiteY5" fmla="*/ 317938 h 5956738"/>
              <a:gd name="connsiteX6" fmla="*/ 990601 w 990604"/>
              <a:gd name="connsiteY6" fmla="*/ 5956738 h 5956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0604" h="5956738">
                <a:moveTo>
                  <a:pt x="0" y="5956738"/>
                </a:moveTo>
                <a:lnTo>
                  <a:pt x="0" y="317938"/>
                </a:lnTo>
                <a:lnTo>
                  <a:pt x="6" y="317938"/>
                </a:lnTo>
                <a:lnTo>
                  <a:pt x="495305" y="0"/>
                </a:lnTo>
                <a:lnTo>
                  <a:pt x="990604" y="317938"/>
                </a:lnTo>
                <a:lnTo>
                  <a:pt x="990601" y="317938"/>
                </a:lnTo>
                <a:lnTo>
                  <a:pt x="990601" y="5956738"/>
                </a:lnTo>
                <a:close/>
              </a:path>
            </a:pathLst>
          </a:custGeom>
          <a:solidFill>
            <a:srgbClr val="4B649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sp>
        <p:nvSpPr>
          <p:cNvPr id="2" name="椭圆 1">
            <a:extLst>
              <a:ext uri="{FF2B5EF4-FFF2-40B4-BE49-F238E27FC236}">
                <a16:creationId xmlns:a16="http://schemas.microsoft.com/office/drawing/2014/main" id="{29E0C9E5-ECB7-4FA6-904C-4E7681A89B81}"/>
              </a:ext>
            </a:extLst>
          </p:cNvPr>
          <p:cNvSpPr/>
          <p:nvPr/>
        </p:nvSpPr>
        <p:spPr>
          <a:xfrm>
            <a:off x="323850" y="247650"/>
            <a:ext cx="1333500" cy="1333500"/>
          </a:xfrm>
          <a:prstGeom prst="ellipse">
            <a:avLst/>
          </a:prstGeom>
          <a:solidFill>
            <a:schemeClr val="bg1"/>
          </a:solidFill>
          <a:ln w="38100">
            <a:solidFill>
              <a:srgbClr val="4B649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grpSp>
        <p:nvGrpSpPr>
          <p:cNvPr id="3" name="组合 2">
            <a:extLst>
              <a:ext uri="{FF2B5EF4-FFF2-40B4-BE49-F238E27FC236}">
                <a16:creationId xmlns:a16="http://schemas.microsoft.com/office/drawing/2014/main" id="{934248B9-D327-49AD-9C1B-2D5E64779A22}"/>
              </a:ext>
            </a:extLst>
          </p:cNvPr>
          <p:cNvGrpSpPr/>
          <p:nvPr/>
        </p:nvGrpSpPr>
        <p:grpSpPr>
          <a:xfrm>
            <a:off x="475624" y="571426"/>
            <a:ext cx="1029952" cy="685949"/>
            <a:chOff x="5302250" y="2903538"/>
            <a:chExt cx="1587500" cy="1057276"/>
          </a:xfrm>
          <a:solidFill>
            <a:srgbClr val="4B649F"/>
          </a:solidFill>
        </p:grpSpPr>
        <p:sp>
          <p:nvSpPr>
            <p:cNvPr id="4" name="Freeform 84">
              <a:extLst>
                <a:ext uri="{FF2B5EF4-FFF2-40B4-BE49-F238E27FC236}">
                  <a16:creationId xmlns:a16="http://schemas.microsoft.com/office/drawing/2014/main" id="{9C8853F9-9284-421F-B942-D665B3C9820F}"/>
                </a:ext>
              </a:extLst>
            </p:cNvPr>
            <p:cNvSpPr/>
            <p:nvPr/>
          </p:nvSpPr>
          <p:spPr bwMode="auto">
            <a:xfrm>
              <a:off x="5362575" y="3040063"/>
              <a:ext cx="706438" cy="614363"/>
            </a:xfrm>
            <a:custGeom>
              <a:avLst/>
              <a:gdLst>
                <a:gd name="T0" fmla="*/ 181 w 187"/>
                <a:gd name="T1" fmla="*/ 49 h 162"/>
                <a:gd name="T2" fmla="*/ 187 w 187"/>
                <a:gd name="T3" fmla="*/ 66 h 162"/>
                <a:gd name="T4" fmla="*/ 187 w 187"/>
                <a:gd name="T5" fmla="*/ 162 h 162"/>
                <a:gd name="T6" fmla="*/ 176 w 187"/>
                <a:gd name="T7" fmla="*/ 153 h 162"/>
                <a:gd name="T8" fmla="*/ 92 w 187"/>
                <a:gd name="T9" fmla="*/ 115 h 162"/>
                <a:gd name="T10" fmla="*/ 73 w 187"/>
                <a:gd name="T11" fmla="*/ 114 h 162"/>
                <a:gd name="T12" fmla="*/ 8 w 187"/>
                <a:gd name="T13" fmla="*/ 131 h 162"/>
                <a:gd name="T14" fmla="*/ 1 w 187"/>
                <a:gd name="T15" fmla="*/ 131 h 162"/>
                <a:gd name="T16" fmla="*/ 2 w 187"/>
                <a:gd name="T17" fmla="*/ 126 h 162"/>
                <a:gd name="T18" fmla="*/ 26 w 187"/>
                <a:gd name="T19" fmla="*/ 70 h 162"/>
                <a:gd name="T20" fmla="*/ 48 w 187"/>
                <a:gd name="T21" fmla="*/ 20 h 162"/>
                <a:gd name="T22" fmla="*/ 53 w 187"/>
                <a:gd name="T23" fmla="*/ 13 h 162"/>
                <a:gd name="T24" fmla="*/ 62 w 187"/>
                <a:gd name="T25" fmla="*/ 9 h 162"/>
                <a:gd name="T26" fmla="*/ 130 w 187"/>
                <a:gd name="T27" fmla="*/ 11 h 162"/>
                <a:gd name="T28" fmla="*/ 181 w 187"/>
                <a:gd name="T29" fmla="*/ 49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7" h="162">
                  <a:moveTo>
                    <a:pt x="181" y="49"/>
                  </a:moveTo>
                  <a:cubicBezTo>
                    <a:pt x="184" y="54"/>
                    <a:pt x="187" y="60"/>
                    <a:pt x="187" y="66"/>
                  </a:cubicBezTo>
                  <a:cubicBezTo>
                    <a:pt x="187" y="162"/>
                    <a:pt x="187" y="162"/>
                    <a:pt x="187" y="162"/>
                  </a:cubicBezTo>
                  <a:cubicBezTo>
                    <a:pt x="187" y="162"/>
                    <a:pt x="178" y="154"/>
                    <a:pt x="176" y="153"/>
                  </a:cubicBezTo>
                  <a:cubicBezTo>
                    <a:pt x="168" y="148"/>
                    <a:pt x="133" y="120"/>
                    <a:pt x="92" y="115"/>
                  </a:cubicBezTo>
                  <a:cubicBezTo>
                    <a:pt x="86" y="114"/>
                    <a:pt x="79" y="114"/>
                    <a:pt x="73" y="114"/>
                  </a:cubicBezTo>
                  <a:cubicBezTo>
                    <a:pt x="32" y="114"/>
                    <a:pt x="8" y="131"/>
                    <a:pt x="8" y="131"/>
                  </a:cubicBezTo>
                  <a:cubicBezTo>
                    <a:pt x="5" y="133"/>
                    <a:pt x="2" y="133"/>
                    <a:pt x="1" y="131"/>
                  </a:cubicBezTo>
                  <a:cubicBezTo>
                    <a:pt x="0" y="130"/>
                    <a:pt x="1" y="128"/>
                    <a:pt x="2" y="126"/>
                  </a:cubicBezTo>
                  <a:cubicBezTo>
                    <a:pt x="26" y="70"/>
                    <a:pt x="26" y="70"/>
                    <a:pt x="26" y="70"/>
                  </a:cubicBezTo>
                  <a:cubicBezTo>
                    <a:pt x="48" y="20"/>
                    <a:pt x="48" y="20"/>
                    <a:pt x="48" y="20"/>
                  </a:cubicBezTo>
                  <a:cubicBezTo>
                    <a:pt x="49" y="18"/>
                    <a:pt x="51" y="15"/>
                    <a:pt x="53" y="13"/>
                  </a:cubicBezTo>
                  <a:cubicBezTo>
                    <a:pt x="55" y="11"/>
                    <a:pt x="59" y="10"/>
                    <a:pt x="62" y="9"/>
                  </a:cubicBezTo>
                  <a:cubicBezTo>
                    <a:pt x="65" y="9"/>
                    <a:pt x="98" y="0"/>
                    <a:pt x="130" y="11"/>
                  </a:cubicBezTo>
                  <a:cubicBezTo>
                    <a:pt x="163" y="22"/>
                    <a:pt x="179" y="45"/>
                    <a:pt x="181" y="49"/>
                  </a:cubicBezTo>
                  <a:close/>
                </a:path>
              </a:pathLst>
            </a:custGeom>
            <a:grpFill/>
            <a:ln>
              <a:noFill/>
            </a:ln>
          </p:spPr>
          <p:txBody>
            <a:bodyPr/>
            <a:lstStyle/>
            <a:p>
              <a:pPr eaLnBrk="1" fontAlgn="auto" hangingPunct="1">
                <a:defRPr/>
              </a:pPr>
              <a:endParaRPr lang="zh-CN" altLang="en-US" noProof="1"/>
            </a:p>
          </p:txBody>
        </p:sp>
        <p:sp>
          <p:nvSpPr>
            <p:cNvPr id="5" name="Freeform 85">
              <a:extLst>
                <a:ext uri="{FF2B5EF4-FFF2-40B4-BE49-F238E27FC236}">
                  <a16:creationId xmlns:a16="http://schemas.microsoft.com/office/drawing/2014/main" id="{DB97B227-0B03-44F8-9C4B-168C9F3DAC61}"/>
                </a:ext>
              </a:extLst>
            </p:cNvPr>
            <p:cNvSpPr/>
            <p:nvPr/>
          </p:nvSpPr>
          <p:spPr bwMode="auto">
            <a:xfrm>
              <a:off x="6115050" y="2903538"/>
              <a:ext cx="400050" cy="747713"/>
            </a:xfrm>
            <a:custGeom>
              <a:avLst/>
              <a:gdLst>
                <a:gd name="T0" fmla="*/ 44 w 106"/>
                <a:gd name="T1" fmla="*/ 119 h 197"/>
                <a:gd name="T2" fmla="*/ 3 w 106"/>
                <a:gd name="T3" fmla="*/ 187 h 197"/>
                <a:gd name="T4" fmla="*/ 0 w 106"/>
                <a:gd name="T5" fmla="*/ 197 h 197"/>
                <a:gd name="T6" fmla="*/ 0 w 106"/>
                <a:gd name="T7" fmla="*/ 83 h 197"/>
                <a:gd name="T8" fmla="*/ 1 w 106"/>
                <a:gd name="T9" fmla="*/ 64 h 197"/>
                <a:gd name="T10" fmla="*/ 16 w 106"/>
                <a:gd name="T11" fmla="*/ 29 h 197"/>
                <a:gd name="T12" fmla="*/ 49 w 106"/>
                <a:gd name="T13" fmla="*/ 1 h 197"/>
                <a:gd name="T14" fmla="*/ 54 w 106"/>
                <a:gd name="T15" fmla="*/ 0 h 197"/>
                <a:gd name="T16" fmla="*/ 64 w 106"/>
                <a:gd name="T17" fmla="*/ 6 h 197"/>
                <a:gd name="T18" fmla="*/ 85 w 106"/>
                <a:gd name="T19" fmla="*/ 42 h 197"/>
                <a:gd name="T20" fmla="*/ 86 w 106"/>
                <a:gd name="T21" fmla="*/ 42 h 197"/>
                <a:gd name="T22" fmla="*/ 104 w 106"/>
                <a:gd name="T23" fmla="*/ 74 h 197"/>
                <a:gd name="T24" fmla="*/ 105 w 106"/>
                <a:gd name="T25" fmla="*/ 82 h 197"/>
                <a:gd name="T26" fmla="*/ 99 w 106"/>
                <a:gd name="T27" fmla="*/ 87 h 197"/>
                <a:gd name="T28" fmla="*/ 44 w 106"/>
                <a:gd name="T29" fmla="*/ 119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6" h="197">
                  <a:moveTo>
                    <a:pt x="44" y="119"/>
                  </a:moveTo>
                  <a:cubicBezTo>
                    <a:pt x="25" y="137"/>
                    <a:pt x="12" y="156"/>
                    <a:pt x="3" y="187"/>
                  </a:cubicBezTo>
                  <a:cubicBezTo>
                    <a:pt x="0" y="197"/>
                    <a:pt x="0" y="197"/>
                    <a:pt x="0" y="197"/>
                  </a:cubicBezTo>
                  <a:cubicBezTo>
                    <a:pt x="0" y="83"/>
                    <a:pt x="0" y="83"/>
                    <a:pt x="0" y="83"/>
                  </a:cubicBezTo>
                  <a:cubicBezTo>
                    <a:pt x="0" y="77"/>
                    <a:pt x="0" y="69"/>
                    <a:pt x="1" y="64"/>
                  </a:cubicBezTo>
                  <a:cubicBezTo>
                    <a:pt x="1" y="63"/>
                    <a:pt x="3" y="47"/>
                    <a:pt x="16" y="29"/>
                  </a:cubicBezTo>
                  <a:cubicBezTo>
                    <a:pt x="30" y="11"/>
                    <a:pt x="48" y="1"/>
                    <a:pt x="49" y="1"/>
                  </a:cubicBezTo>
                  <a:cubicBezTo>
                    <a:pt x="51" y="0"/>
                    <a:pt x="52" y="0"/>
                    <a:pt x="54" y="0"/>
                  </a:cubicBezTo>
                  <a:cubicBezTo>
                    <a:pt x="58" y="0"/>
                    <a:pt x="62" y="2"/>
                    <a:pt x="64" y="6"/>
                  </a:cubicBezTo>
                  <a:cubicBezTo>
                    <a:pt x="85" y="42"/>
                    <a:pt x="85" y="42"/>
                    <a:pt x="85" y="42"/>
                  </a:cubicBezTo>
                  <a:cubicBezTo>
                    <a:pt x="86" y="42"/>
                    <a:pt x="86" y="42"/>
                    <a:pt x="86" y="42"/>
                  </a:cubicBezTo>
                  <a:cubicBezTo>
                    <a:pt x="104" y="74"/>
                    <a:pt x="104" y="74"/>
                    <a:pt x="104" y="74"/>
                  </a:cubicBezTo>
                  <a:cubicBezTo>
                    <a:pt x="106" y="76"/>
                    <a:pt x="106" y="79"/>
                    <a:pt x="105" y="82"/>
                  </a:cubicBezTo>
                  <a:cubicBezTo>
                    <a:pt x="104" y="84"/>
                    <a:pt x="102" y="86"/>
                    <a:pt x="99" y="87"/>
                  </a:cubicBezTo>
                  <a:cubicBezTo>
                    <a:pt x="99" y="87"/>
                    <a:pt x="66" y="99"/>
                    <a:pt x="44" y="119"/>
                  </a:cubicBezTo>
                  <a:close/>
                </a:path>
              </a:pathLst>
            </a:custGeom>
            <a:grpFill/>
            <a:ln>
              <a:noFill/>
            </a:ln>
          </p:spPr>
          <p:txBody>
            <a:bodyPr/>
            <a:lstStyle/>
            <a:p>
              <a:pPr eaLnBrk="1" fontAlgn="auto" hangingPunct="1">
                <a:defRPr/>
              </a:pPr>
              <a:endParaRPr lang="zh-CN" altLang="en-US" noProof="1"/>
            </a:p>
          </p:txBody>
        </p:sp>
        <p:sp>
          <p:nvSpPr>
            <p:cNvPr id="6" name="Freeform 86">
              <a:extLst>
                <a:ext uri="{FF2B5EF4-FFF2-40B4-BE49-F238E27FC236}">
                  <a16:creationId xmlns:a16="http://schemas.microsoft.com/office/drawing/2014/main" id="{5BD112DC-42CD-403E-AB85-CD1434FA25DB}"/>
                </a:ext>
              </a:extLst>
            </p:cNvPr>
            <p:cNvSpPr/>
            <p:nvPr/>
          </p:nvSpPr>
          <p:spPr bwMode="auto">
            <a:xfrm>
              <a:off x="6194425" y="3529013"/>
              <a:ext cx="642938" cy="160338"/>
            </a:xfrm>
            <a:custGeom>
              <a:avLst/>
              <a:gdLst>
                <a:gd name="T0" fmla="*/ 155 w 170"/>
                <a:gd name="T1" fmla="*/ 11 h 42"/>
                <a:gd name="T2" fmla="*/ 154 w 170"/>
                <a:gd name="T3" fmla="*/ 10 h 42"/>
                <a:gd name="T4" fmla="*/ 153 w 170"/>
                <a:gd name="T5" fmla="*/ 10 h 42"/>
                <a:gd name="T6" fmla="*/ 108 w 170"/>
                <a:gd name="T7" fmla="*/ 0 h 42"/>
                <a:gd name="T8" fmla="*/ 85 w 170"/>
                <a:gd name="T9" fmla="*/ 3 h 42"/>
                <a:gd name="T10" fmla="*/ 11 w 170"/>
                <a:gd name="T11" fmla="*/ 35 h 42"/>
                <a:gd name="T12" fmla="*/ 11 w 170"/>
                <a:gd name="T13" fmla="*/ 36 h 42"/>
                <a:gd name="T14" fmla="*/ 7 w 170"/>
                <a:gd name="T15" fmla="*/ 38 h 42"/>
                <a:gd name="T16" fmla="*/ 3 w 170"/>
                <a:gd name="T17" fmla="*/ 40 h 42"/>
                <a:gd name="T18" fmla="*/ 1 w 170"/>
                <a:gd name="T19" fmla="*/ 42 h 42"/>
                <a:gd name="T20" fmla="*/ 0 w 170"/>
                <a:gd name="T21" fmla="*/ 42 h 42"/>
                <a:gd name="T22" fmla="*/ 161 w 170"/>
                <a:gd name="T23" fmla="*/ 42 h 42"/>
                <a:gd name="T24" fmla="*/ 169 w 170"/>
                <a:gd name="T25" fmla="*/ 38 h 42"/>
                <a:gd name="T26" fmla="*/ 167 w 170"/>
                <a:gd name="T27" fmla="*/ 28 h 42"/>
                <a:gd name="T28" fmla="*/ 155 w 170"/>
                <a:gd name="T29" fmla="*/ 1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0" h="42">
                  <a:moveTo>
                    <a:pt x="155" y="11"/>
                  </a:moveTo>
                  <a:cubicBezTo>
                    <a:pt x="155" y="11"/>
                    <a:pt x="154" y="10"/>
                    <a:pt x="154" y="10"/>
                  </a:cubicBezTo>
                  <a:cubicBezTo>
                    <a:pt x="153" y="10"/>
                    <a:pt x="153" y="10"/>
                    <a:pt x="153" y="10"/>
                  </a:cubicBezTo>
                  <a:cubicBezTo>
                    <a:pt x="152" y="9"/>
                    <a:pt x="132" y="0"/>
                    <a:pt x="108" y="0"/>
                  </a:cubicBezTo>
                  <a:cubicBezTo>
                    <a:pt x="100" y="0"/>
                    <a:pt x="92" y="1"/>
                    <a:pt x="85" y="3"/>
                  </a:cubicBezTo>
                  <a:cubicBezTo>
                    <a:pt x="46" y="15"/>
                    <a:pt x="15" y="33"/>
                    <a:pt x="11" y="35"/>
                  </a:cubicBezTo>
                  <a:cubicBezTo>
                    <a:pt x="11" y="36"/>
                    <a:pt x="11" y="36"/>
                    <a:pt x="11" y="36"/>
                  </a:cubicBezTo>
                  <a:cubicBezTo>
                    <a:pt x="10" y="36"/>
                    <a:pt x="9" y="37"/>
                    <a:pt x="7" y="38"/>
                  </a:cubicBezTo>
                  <a:cubicBezTo>
                    <a:pt x="6" y="39"/>
                    <a:pt x="4" y="40"/>
                    <a:pt x="3" y="40"/>
                  </a:cubicBezTo>
                  <a:cubicBezTo>
                    <a:pt x="2" y="41"/>
                    <a:pt x="2" y="41"/>
                    <a:pt x="1" y="42"/>
                  </a:cubicBezTo>
                  <a:cubicBezTo>
                    <a:pt x="0" y="42"/>
                    <a:pt x="0" y="42"/>
                    <a:pt x="0" y="42"/>
                  </a:cubicBezTo>
                  <a:cubicBezTo>
                    <a:pt x="161" y="42"/>
                    <a:pt x="161" y="42"/>
                    <a:pt x="161" y="42"/>
                  </a:cubicBezTo>
                  <a:cubicBezTo>
                    <a:pt x="165" y="42"/>
                    <a:pt x="167" y="41"/>
                    <a:pt x="169" y="38"/>
                  </a:cubicBezTo>
                  <a:cubicBezTo>
                    <a:pt x="170" y="35"/>
                    <a:pt x="169" y="32"/>
                    <a:pt x="167" y="28"/>
                  </a:cubicBezTo>
                  <a:cubicBezTo>
                    <a:pt x="167" y="28"/>
                    <a:pt x="162" y="20"/>
                    <a:pt x="155" y="11"/>
                  </a:cubicBezTo>
                  <a:close/>
                </a:path>
              </a:pathLst>
            </a:custGeom>
            <a:grpFill/>
            <a:ln>
              <a:noFill/>
            </a:ln>
          </p:spPr>
          <p:txBody>
            <a:bodyPr/>
            <a:lstStyle/>
            <a:p>
              <a:pPr eaLnBrk="1" fontAlgn="auto" hangingPunct="1">
                <a:defRPr/>
              </a:pPr>
              <a:endParaRPr lang="zh-CN" altLang="en-US" noProof="1"/>
            </a:p>
          </p:txBody>
        </p:sp>
        <p:sp>
          <p:nvSpPr>
            <p:cNvPr id="7" name="Freeform 87">
              <a:extLst>
                <a:ext uri="{FF2B5EF4-FFF2-40B4-BE49-F238E27FC236}">
                  <a16:creationId xmlns:a16="http://schemas.microsoft.com/office/drawing/2014/main" id="{9C13A1AD-AEDB-4C01-B0D3-FB6AFFC3AEAF}"/>
                </a:ext>
              </a:extLst>
            </p:cNvPr>
            <p:cNvSpPr/>
            <p:nvPr/>
          </p:nvSpPr>
          <p:spPr bwMode="auto">
            <a:xfrm>
              <a:off x="5335588" y="3771901"/>
              <a:ext cx="1520825" cy="155575"/>
            </a:xfrm>
            <a:custGeom>
              <a:avLst/>
              <a:gdLst>
                <a:gd name="T0" fmla="*/ 402 w 402"/>
                <a:gd name="T1" fmla="*/ 24 h 41"/>
                <a:gd name="T2" fmla="*/ 385 w 402"/>
                <a:gd name="T3" fmla="*/ 41 h 41"/>
                <a:gd name="T4" fmla="*/ 382 w 402"/>
                <a:gd name="T5" fmla="*/ 41 h 41"/>
                <a:gd name="T6" fmla="*/ 232 w 402"/>
                <a:gd name="T7" fmla="*/ 28 h 41"/>
                <a:gd name="T8" fmla="*/ 217 w 402"/>
                <a:gd name="T9" fmla="*/ 34 h 41"/>
                <a:gd name="T10" fmla="*/ 216 w 402"/>
                <a:gd name="T11" fmla="*/ 35 h 41"/>
                <a:gd name="T12" fmla="*/ 201 w 402"/>
                <a:gd name="T13" fmla="*/ 40 h 41"/>
                <a:gd name="T14" fmla="*/ 201 w 402"/>
                <a:gd name="T15" fmla="*/ 40 h 41"/>
                <a:gd name="T16" fmla="*/ 186 w 402"/>
                <a:gd name="T17" fmla="*/ 35 h 41"/>
                <a:gd name="T18" fmla="*/ 185 w 402"/>
                <a:gd name="T19" fmla="*/ 34 h 41"/>
                <a:gd name="T20" fmla="*/ 170 w 402"/>
                <a:gd name="T21" fmla="*/ 28 h 41"/>
                <a:gd name="T22" fmla="*/ 20 w 402"/>
                <a:gd name="T23" fmla="*/ 41 h 41"/>
                <a:gd name="T24" fmla="*/ 17 w 402"/>
                <a:gd name="T25" fmla="*/ 41 h 41"/>
                <a:gd name="T26" fmla="*/ 0 w 402"/>
                <a:gd name="T27" fmla="*/ 24 h 41"/>
                <a:gd name="T28" fmla="*/ 16 w 402"/>
                <a:gd name="T29" fmla="*/ 7 h 41"/>
                <a:gd name="T30" fmla="*/ 17 w 402"/>
                <a:gd name="T31" fmla="*/ 7 h 41"/>
                <a:gd name="T32" fmla="*/ 164 w 402"/>
                <a:gd name="T33" fmla="*/ 0 h 41"/>
                <a:gd name="T34" fmla="*/ 177 w 402"/>
                <a:gd name="T35" fmla="*/ 6 h 41"/>
                <a:gd name="T36" fmla="*/ 182 w 402"/>
                <a:gd name="T37" fmla="*/ 6 h 41"/>
                <a:gd name="T38" fmla="*/ 194 w 402"/>
                <a:gd name="T39" fmla="*/ 0 h 41"/>
                <a:gd name="T40" fmla="*/ 208 w 402"/>
                <a:gd name="T41" fmla="*/ 0 h 41"/>
                <a:gd name="T42" fmla="*/ 220 w 402"/>
                <a:gd name="T43" fmla="*/ 6 h 41"/>
                <a:gd name="T44" fmla="*/ 225 w 402"/>
                <a:gd name="T45" fmla="*/ 6 h 41"/>
                <a:gd name="T46" fmla="*/ 238 w 402"/>
                <a:gd name="T47" fmla="*/ 0 h 41"/>
                <a:gd name="T48" fmla="*/ 385 w 402"/>
                <a:gd name="T49" fmla="*/ 7 h 41"/>
                <a:gd name="T50" fmla="*/ 386 w 402"/>
                <a:gd name="T51" fmla="*/ 7 h 41"/>
                <a:gd name="T52" fmla="*/ 402 w 402"/>
                <a:gd name="T53" fmla="*/ 24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02" h="41">
                  <a:moveTo>
                    <a:pt x="402" y="24"/>
                  </a:moveTo>
                  <a:cubicBezTo>
                    <a:pt x="402" y="33"/>
                    <a:pt x="394" y="41"/>
                    <a:pt x="385" y="41"/>
                  </a:cubicBezTo>
                  <a:cubicBezTo>
                    <a:pt x="384" y="41"/>
                    <a:pt x="383" y="41"/>
                    <a:pt x="382" y="41"/>
                  </a:cubicBezTo>
                  <a:cubicBezTo>
                    <a:pt x="232" y="28"/>
                    <a:pt x="232" y="28"/>
                    <a:pt x="232" y="28"/>
                  </a:cubicBezTo>
                  <a:cubicBezTo>
                    <a:pt x="227" y="28"/>
                    <a:pt x="220" y="31"/>
                    <a:pt x="217" y="34"/>
                  </a:cubicBezTo>
                  <a:cubicBezTo>
                    <a:pt x="217" y="34"/>
                    <a:pt x="217" y="34"/>
                    <a:pt x="216" y="35"/>
                  </a:cubicBezTo>
                  <a:cubicBezTo>
                    <a:pt x="214" y="38"/>
                    <a:pt x="208" y="40"/>
                    <a:pt x="201" y="40"/>
                  </a:cubicBezTo>
                  <a:cubicBezTo>
                    <a:pt x="201" y="40"/>
                    <a:pt x="201" y="40"/>
                    <a:pt x="201" y="40"/>
                  </a:cubicBezTo>
                  <a:cubicBezTo>
                    <a:pt x="194" y="40"/>
                    <a:pt x="188" y="38"/>
                    <a:pt x="186" y="35"/>
                  </a:cubicBezTo>
                  <a:cubicBezTo>
                    <a:pt x="185" y="34"/>
                    <a:pt x="185" y="34"/>
                    <a:pt x="185" y="34"/>
                  </a:cubicBezTo>
                  <a:cubicBezTo>
                    <a:pt x="182" y="31"/>
                    <a:pt x="175" y="28"/>
                    <a:pt x="170" y="28"/>
                  </a:cubicBezTo>
                  <a:cubicBezTo>
                    <a:pt x="20" y="41"/>
                    <a:pt x="20" y="41"/>
                    <a:pt x="20" y="41"/>
                  </a:cubicBezTo>
                  <a:cubicBezTo>
                    <a:pt x="19" y="41"/>
                    <a:pt x="18" y="41"/>
                    <a:pt x="17" y="41"/>
                  </a:cubicBezTo>
                  <a:cubicBezTo>
                    <a:pt x="8" y="41"/>
                    <a:pt x="0" y="33"/>
                    <a:pt x="0" y="24"/>
                  </a:cubicBezTo>
                  <a:cubicBezTo>
                    <a:pt x="0" y="15"/>
                    <a:pt x="7" y="8"/>
                    <a:pt x="16" y="7"/>
                  </a:cubicBezTo>
                  <a:cubicBezTo>
                    <a:pt x="16" y="7"/>
                    <a:pt x="16" y="7"/>
                    <a:pt x="17" y="7"/>
                  </a:cubicBezTo>
                  <a:cubicBezTo>
                    <a:pt x="164" y="0"/>
                    <a:pt x="164" y="0"/>
                    <a:pt x="164" y="0"/>
                  </a:cubicBezTo>
                  <a:cubicBezTo>
                    <a:pt x="169" y="0"/>
                    <a:pt x="175" y="2"/>
                    <a:pt x="177" y="6"/>
                  </a:cubicBezTo>
                  <a:cubicBezTo>
                    <a:pt x="178" y="10"/>
                    <a:pt x="181" y="10"/>
                    <a:pt x="182" y="6"/>
                  </a:cubicBezTo>
                  <a:cubicBezTo>
                    <a:pt x="183" y="2"/>
                    <a:pt x="189" y="0"/>
                    <a:pt x="194" y="0"/>
                  </a:cubicBezTo>
                  <a:cubicBezTo>
                    <a:pt x="208" y="0"/>
                    <a:pt x="208" y="0"/>
                    <a:pt x="208" y="0"/>
                  </a:cubicBezTo>
                  <a:cubicBezTo>
                    <a:pt x="213" y="0"/>
                    <a:pt x="219" y="2"/>
                    <a:pt x="220" y="6"/>
                  </a:cubicBezTo>
                  <a:cubicBezTo>
                    <a:pt x="221" y="10"/>
                    <a:pt x="224" y="10"/>
                    <a:pt x="225" y="6"/>
                  </a:cubicBezTo>
                  <a:cubicBezTo>
                    <a:pt x="227" y="2"/>
                    <a:pt x="233" y="0"/>
                    <a:pt x="238" y="0"/>
                  </a:cubicBezTo>
                  <a:cubicBezTo>
                    <a:pt x="385" y="7"/>
                    <a:pt x="385" y="7"/>
                    <a:pt x="385" y="7"/>
                  </a:cubicBezTo>
                  <a:cubicBezTo>
                    <a:pt x="386" y="7"/>
                    <a:pt x="386" y="7"/>
                    <a:pt x="386" y="7"/>
                  </a:cubicBezTo>
                  <a:cubicBezTo>
                    <a:pt x="395" y="8"/>
                    <a:pt x="402" y="15"/>
                    <a:pt x="402" y="24"/>
                  </a:cubicBezTo>
                  <a:close/>
                </a:path>
              </a:pathLst>
            </a:custGeom>
            <a:grpFill/>
            <a:ln>
              <a:noFill/>
            </a:ln>
          </p:spPr>
          <p:txBody>
            <a:bodyPr/>
            <a:lstStyle/>
            <a:p>
              <a:pPr eaLnBrk="1" fontAlgn="auto" hangingPunct="1">
                <a:defRPr/>
              </a:pPr>
              <a:endParaRPr lang="zh-CN" altLang="en-US" noProof="1"/>
            </a:p>
          </p:txBody>
        </p:sp>
        <p:sp>
          <p:nvSpPr>
            <p:cNvPr id="8" name="Freeform 88">
              <a:extLst>
                <a:ext uri="{FF2B5EF4-FFF2-40B4-BE49-F238E27FC236}">
                  <a16:creationId xmlns:a16="http://schemas.microsoft.com/office/drawing/2014/main" id="{321CEF27-99F0-483B-B629-6D4B0FA41764}"/>
                </a:ext>
              </a:extLst>
            </p:cNvPr>
            <p:cNvSpPr>
              <a:spLocks noEditPoints="1"/>
            </p:cNvSpPr>
            <p:nvPr/>
          </p:nvSpPr>
          <p:spPr bwMode="auto">
            <a:xfrm>
              <a:off x="5302250" y="3733801"/>
              <a:ext cx="1587500" cy="227013"/>
            </a:xfrm>
            <a:custGeom>
              <a:avLst/>
              <a:gdLst>
                <a:gd name="T0" fmla="*/ 394 w 420"/>
                <a:gd name="T1" fmla="*/ 60 h 60"/>
                <a:gd name="T2" fmla="*/ 394 w 420"/>
                <a:gd name="T3" fmla="*/ 60 h 60"/>
                <a:gd name="T4" fmla="*/ 391 w 420"/>
                <a:gd name="T5" fmla="*/ 60 h 60"/>
                <a:gd name="T6" fmla="*/ 390 w 420"/>
                <a:gd name="T7" fmla="*/ 60 h 60"/>
                <a:gd name="T8" fmla="*/ 240 w 420"/>
                <a:gd name="T9" fmla="*/ 47 h 60"/>
                <a:gd name="T10" fmla="*/ 240 w 420"/>
                <a:gd name="T11" fmla="*/ 47 h 60"/>
                <a:gd name="T12" fmla="*/ 235 w 420"/>
                <a:gd name="T13" fmla="*/ 49 h 60"/>
                <a:gd name="T14" fmla="*/ 235 w 420"/>
                <a:gd name="T15" fmla="*/ 52 h 60"/>
                <a:gd name="T16" fmla="*/ 230 w 420"/>
                <a:gd name="T17" fmla="*/ 53 h 60"/>
                <a:gd name="T18" fmla="*/ 210 w 420"/>
                <a:gd name="T19" fmla="*/ 59 h 60"/>
                <a:gd name="T20" fmla="*/ 210 w 420"/>
                <a:gd name="T21" fmla="*/ 59 h 60"/>
                <a:gd name="T22" fmla="*/ 190 w 420"/>
                <a:gd name="T23" fmla="*/ 53 h 60"/>
                <a:gd name="T24" fmla="*/ 186 w 420"/>
                <a:gd name="T25" fmla="*/ 52 h 60"/>
                <a:gd name="T26" fmla="*/ 185 w 420"/>
                <a:gd name="T27" fmla="*/ 49 h 60"/>
                <a:gd name="T28" fmla="*/ 180 w 420"/>
                <a:gd name="T29" fmla="*/ 47 h 60"/>
                <a:gd name="T30" fmla="*/ 29 w 420"/>
                <a:gd name="T31" fmla="*/ 60 h 60"/>
                <a:gd name="T32" fmla="*/ 26 w 420"/>
                <a:gd name="T33" fmla="*/ 60 h 60"/>
                <a:gd name="T34" fmla="*/ 0 w 420"/>
                <a:gd name="T35" fmla="*/ 34 h 60"/>
                <a:gd name="T36" fmla="*/ 25 w 420"/>
                <a:gd name="T37" fmla="*/ 8 h 60"/>
                <a:gd name="T38" fmla="*/ 25 w 420"/>
                <a:gd name="T39" fmla="*/ 8 h 60"/>
                <a:gd name="T40" fmla="*/ 173 w 420"/>
                <a:gd name="T41" fmla="*/ 1 h 60"/>
                <a:gd name="T42" fmla="*/ 188 w 420"/>
                <a:gd name="T43" fmla="*/ 5 h 60"/>
                <a:gd name="T44" fmla="*/ 203 w 420"/>
                <a:gd name="T45" fmla="*/ 0 h 60"/>
                <a:gd name="T46" fmla="*/ 217 w 420"/>
                <a:gd name="T47" fmla="*/ 0 h 60"/>
                <a:gd name="T48" fmla="*/ 232 w 420"/>
                <a:gd name="T49" fmla="*/ 5 h 60"/>
                <a:gd name="T50" fmla="*/ 247 w 420"/>
                <a:gd name="T51" fmla="*/ 1 h 60"/>
                <a:gd name="T52" fmla="*/ 395 w 420"/>
                <a:gd name="T53" fmla="*/ 8 h 60"/>
                <a:gd name="T54" fmla="*/ 420 w 420"/>
                <a:gd name="T55" fmla="*/ 34 h 60"/>
                <a:gd name="T56" fmla="*/ 394 w 420"/>
                <a:gd name="T57" fmla="*/ 60 h 60"/>
                <a:gd name="T58" fmla="*/ 26 w 420"/>
                <a:gd name="T59" fmla="*/ 26 h 60"/>
                <a:gd name="T60" fmla="*/ 18 w 420"/>
                <a:gd name="T61" fmla="*/ 34 h 60"/>
                <a:gd name="T62" fmla="*/ 26 w 420"/>
                <a:gd name="T63" fmla="*/ 42 h 60"/>
                <a:gd name="T64" fmla="*/ 26 w 420"/>
                <a:gd name="T65" fmla="*/ 42 h 60"/>
                <a:gd name="T66" fmla="*/ 28 w 420"/>
                <a:gd name="T67" fmla="*/ 42 h 60"/>
                <a:gd name="T68" fmla="*/ 178 w 420"/>
                <a:gd name="T69" fmla="*/ 29 h 60"/>
                <a:gd name="T70" fmla="*/ 180 w 420"/>
                <a:gd name="T71" fmla="*/ 29 h 60"/>
                <a:gd name="T72" fmla="*/ 199 w 420"/>
                <a:gd name="T73" fmla="*/ 36 h 60"/>
                <a:gd name="T74" fmla="*/ 200 w 420"/>
                <a:gd name="T75" fmla="*/ 36 h 60"/>
                <a:gd name="T76" fmla="*/ 202 w 420"/>
                <a:gd name="T77" fmla="*/ 39 h 60"/>
                <a:gd name="T78" fmla="*/ 210 w 420"/>
                <a:gd name="T79" fmla="*/ 41 h 60"/>
                <a:gd name="T80" fmla="*/ 210 w 420"/>
                <a:gd name="T81" fmla="*/ 41 h 60"/>
                <a:gd name="T82" fmla="*/ 218 w 420"/>
                <a:gd name="T83" fmla="*/ 39 h 60"/>
                <a:gd name="T84" fmla="*/ 220 w 420"/>
                <a:gd name="T85" fmla="*/ 36 h 60"/>
                <a:gd name="T86" fmla="*/ 221 w 420"/>
                <a:gd name="T87" fmla="*/ 36 h 60"/>
                <a:gd name="T88" fmla="*/ 242 w 420"/>
                <a:gd name="T89" fmla="*/ 29 h 60"/>
                <a:gd name="T90" fmla="*/ 392 w 420"/>
                <a:gd name="T91" fmla="*/ 42 h 60"/>
                <a:gd name="T92" fmla="*/ 394 w 420"/>
                <a:gd name="T93" fmla="*/ 42 h 60"/>
                <a:gd name="T94" fmla="*/ 402 w 420"/>
                <a:gd name="T95" fmla="*/ 34 h 60"/>
                <a:gd name="T96" fmla="*/ 395 w 420"/>
                <a:gd name="T97" fmla="*/ 26 h 60"/>
                <a:gd name="T98" fmla="*/ 394 w 420"/>
                <a:gd name="T99" fmla="*/ 26 h 60"/>
                <a:gd name="T100" fmla="*/ 246 w 420"/>
                <a:gd name="T101" fmla="*/ 19 h 60"/>
                <a:gd name="T102" fmla="*/ 246 w 420"/>
                <a:gd name="T103" fmla="*/ 19 h 60"/>
                <a:gd name="T104" fmla="*/ 242 w 420"/>
                <a:gd name="T105" fmla="*/ 20 h 60"/>
                <a:gd name="T106" fmla="*/ 231 w 420"/>
                <a:gd name="T107" fmla="*/ 28 h 60"/>
                <a:gd name="T108" fmla="*/ 221 w 420"/>
                <a:gd name="T109" fmla="*/ 20 h 60"/>
                <a:gd name="T110" fmla="*/ 217 w 420"/>
                <a:gd name="T111" fmla="*/ 19 h 60"/>
                <a:gd name="T112" fmla="*/ 203 w 420"/>
                <a:gd name="T113" fmla="*/ 19 h 60"/>
                <a:gd name="T114" fmla="*/ 199 w 420"/>
                <a:gd name="T115" fmla="*/ 20 h 60"/>
                <a:gd name="T116" fmla="*/ 189 w 420"/>
                <a:gd name="T117" fmla="*/ 28 h 60"/>
                <a:gd name="T118" fmla="*/ 178 w 420"/>
                <a:gd name="T119" fmla="*/ 20 h 60"/>
                <a:gd name="T120" fmla="*/ 174 w 420"/>
                <a:gd name="T121" fmla="*/ 19 h 60"/>
                <a:gd name="T122" fmla="*/ 26 w 420"/>
                <a:gd name="T123" fmla="*/ 26 h 60"/>
                <a:gd name="T124" fmla="*/ 26 w 420"/>
                <a:gd name="T125" fmla="*/ 2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20" h="60">
                  <a:moveTo>
                    <a:pt x="394" y="60"/>
                  </a:moveTo>
                  <a:cubicBezTo>
                    <a:pt x="394" y="60"/>
                    <a:pt x="394" y="60"/>
                    <a:pt x="394" y="60"/>
                  </a:cubicBezTo>
                  <a:cubicBezTo>
                    <a:pt x="393" y="60"/>
                    <a:pt x="392" y="60"/>
                    <a:pt x="391" y="60"/>
                  </a:cubicBezTo>
                  <a:cubicBezTo>
                    <a:pt x="390" y="60"/>
                    <a:pt x="390" y="60"/>
                    <a:pt x="390" y="60"/>
                  </a:cubicBezTo>
                  <a:cubicBezTo>
                    <a:pt x="240" y="47"/>
                    <a:pt x="240" y="47"/>
                    <a:pt x="240" y="47"/>
                  </a:cubicBezTo>
                  <a:cubicBezTo>
                    <a:pt x="240" y="47"/>
                    <a:pt x="240" y="47"/>
                    <a:pt x="240" y="47"/>
                  </a:cubicBezTo>
                  <a:cubicBezTo>
                    <a:pt x="238" y="47"/>
                    <a:pt x="236" y="48"/>
                    <a:pt x="235" y="49"/>
                  </a:cubicBezTo>
                  <a:cubicBezTo>
                    <a:pt x="235" y="52"/>
                    <a:pt x="235" y="52"/>
                    <a:pt x="235" y="52"/>
                  </a:cubicBezTo>
                  <a:cubicBezTo>
                    <a:pt x="230" y="53"/>
                    <a:pt x="230" y="53"/>
                    <a:pt x="230" y="53"/>
                  </a:cubicBezTo>
                  <a:cubicBezTo>
                    <a:pt x="225" y="57"/>
                    <a:pt x="218" y="59"/>
                    <a:pt x="210" y="59"/>
                  </a:cubicBezTo>
                  <a:cubicBezTo>
                    <a:pt x="210" y="59"/>
                    <a:pt x="210" y="59"/>
                    <a:pt x="210" y="59"/>
                  </a:cubicBezTo>
                  <a:cubicBezTo>
                    <a:pt x="202" y="59"/>
                    <a:pt x="195" y="57"/>
                    <a:pt x="190" y="53"/>
                  </a:cubicBezTo>
                  <a:cubicBezTo>
                    <a:pt x="186" y="52"/>
                    <a:pt x="186" y="52"/>
                    <a:pt x="186" y="52"/>
                  </a:cubicBezTo>
                  <a:cubicBezTo>
                    <a:pt x="185" y="49"/>
                    <a:pt x="185" y="49"/>
                    <a:pt x="185" y="49"/>
                  </a:cubicBezTo>
                  <a:cubicBezTo>
                    <a:pt x="184" y="48"/>
                    <a:pt x="182" y="47"/>
                    <a:pt x="180" y="47"/>
                  </a:cubicBezTo>
                  <a:cubicBezTo>
                    <a:pt x="29" y="60"/>
                    <a:pt x="29" y="60"/>
                    <a:pt x="29" y="60"/>
                  </a:cubicBezTo>
                  <a:cubicBezTo>
                    <a:pt x="28" y="60"/>
                    <a:pt x="27" y="60"/>
                    <a:pt x="26" y="60"/>
                  </a:cubicBezTo>
                  <a:cubicBezTo>
                    <a:pt x="12" y="60"/>
                    <a:pt x="0" y="48"/>
                    <a:pt x="0" y="34"/>
                  </a:cubicBezTo>
                  <a:cubicBezTo>
                    <a:pt x="0" y="20"/>
                    <a:pt x="11" y="9"/>
                    <a:pt x="25" y="8"/>
                  </a:cubicBezTo>
                  <a:cubicBezTo>
                    <a:pt x="25" y="8"/>
                    <a:pt x="25" y="8"/>
                    <a:pt x="25" y="8"/>
                  </a:cubicBezTo>
                  <a:cubicBezTo>
                    <a:pt x="173" y="1"/>
                    <a:pt x="173" y="1"/>
                    <a:pt x="173" y="1"/>
                  </a:cubicBezTo>
                  <a:cubicBezTo>
                    <a:pt x="178" y="1"/>
                    <a:pt x="184" y="2"/>
                    <a:pt x="188" y="5"/>
                  </a:cubicBezTo>
                  <a:cubicBezTo>
                    <a:pt x="192" y="2"/>
                    <a:pt x="197" y="0"/>
                    <a:pt x="203" y="0"/>
                  </a:cubicBezTo>
                  <a:cubicBezTo>
                    <a:pt x="217" y="0"/>
                    <a:pt x="217" y="0"/>
                    <a:pt x="217" y="0"/>
                  </a:cubicBezTo>
                  <a:cubicBezTo>
                    <a:pt x="223" y="0"/>
                    <a:pt x="228" y="2"/>
                    <a:pt x="232" y="5"/>
                  </a:cubicBezTo>
                  <a:cubicBezTo>
                    <a:pt x="236" y="2"/>
                    <a:pt x="242" y="1"/>
                    <a:pt x="247" y="1"/>
                  </a:cubicBezTo>
                  <a:cubicBezTo>
                    <a:pt x="395" y="8"/>
                    <a:pt x="395" y="8"/>
                    <a:pt x="395" y="8"/>
                  </a:cubicBezTo>
                  <a:cubicBezTo>
                    <a:pt x="409" y="9"/>
                    <a:pt x="420" y="20"/>
                    <a:pt x="420" y="34"/>
                  </a:cubicBezTo>
                  <a:cubicBezTo>
                    <a:pt x="420" y="48"/>
                    <a:pt x="408" y="60"/>
                    <a:pt x="394" y="60"/>
                  </a:cubicBezTo>
                  <a:close/>
                  <a:moveTo>
                    <a:pt x="26" y="26"/>
                  </a:moveTo>
                  <a:cubicBezTo>
                    <a:pt x="21" y="26"/>
                    <a:pt x="18" y="30"/>
                    <a:pt x="18" y="34"/>
                  </a:cubicBezTo>
                  <a:cubicBezTo>
                    <a:pt x="18" y="38"/>
                    <a:pt x="22" y="42"/>
                    <a:pt x="26" y="42"/>
                  </a:cubicBezTo>
                  <a:cubicBezTo>
                    <a:pt x="26" y="42"/>
                    <a:pt x="26" y="42"/>
                    <a:pt x="26" y="42"/>
                  </a:cubicBezTo>
                  <a:cubicBezTo>
                    <a:pt x="27" y="42"/>
                    <a:pt x="28" y="42"/>
                    <a:pt x="28" y="42"/>
                  </a:cubicBezTo>
                  <a:cubicBezTo>
                    <a:pt x="178" y="29"/>
                    <a:pt x="178" y="29"/>
                    <a:pt x="178" y="29"/>
                  </a:cubicBezTo>
                  <a:cubicBezTo>
                    <a:pt x="179" y="29"/>
                    <a:pt x="179" y="29"/>
                    <a:pt x="180" y="29"/>
                  </a:cubicBezTo>
                  <a:cubicBezTo>
                    <a:pt x="187" y="29"/>
                    <a:pt x="194" y="32"/>
                    <a:pt x="199" y="36"/>
                  </a:cubicBezTo>
                  <a:cubicBezTo>
                    <a:pt x="200" y="36"/>
                    <a:pt x="200" y="36"/>
                    <a:pt x="200" y="36"/>
                  </a:cubicBezTo>
                  <a:cubicBezTo>
                    <a:pt x="202" y="39"/>
                    <a:pt x="202" y="39"/>
                    <a:pt x="202" y="39"/>
                  </a:cubicBezTo>
                  <a:cubicBezTo>
                    <a:pt x="202" y="40"/>
                    <a:pt x="205" y="41"/>
                    <a:pt x="210" y="41"/>
                  </a:cubicBezTo>
                  <a:cubicBezTo>
                    <a:pt x="210" y="41"/>
                    <a:pt x="210" y="41"/>
                    <a:pt x="210" y="41"/>
                  </a:cubicBezTo>
                  <a:cubicBezTo>
                    <a:pt x="215" y="41"/>
                    <a:pt x="218" y="40"/>
                    <a:pt x="218" y="39"/>
                  </a:cubicBezTo>
                  <a:cubicBezTo>
                    <a:pt x="220" y="36"/>
                    <a:pt x="220" y="36"/>
                    <a:pt x="220" y="36"/>
                  </a:cubicBezTo>
                  <a:cubicBezTo>
                    <a:pt x="221" y="36"/>
                    <a:pt x="221" y="36"/>
                    <a:pt x="221" y="36"/>
                  </a:cubicBezTo>
                  <a:cubicBezTo>
                    <a:pt x="227" y="32"/>
                    <a:pt x="235" y="29"/>
                    <a:pt x="242" y="29"/>
                  </a:cubicBezTo>
                  <a:cubicBezTo>
                    <a:pt x="392" y="42"/>
                    <a:pt x="392" y="42"/>
                    <a:pt x="392" y="42"/>
                  </a:cubicBezTo>
                  <a:cubicBezTo>
                    <a:pt x="392" y="42"/>
                    <a:pt x="393" y="42"/>
                    <a:pt x="394" y="42"/>
                  </a:cubicBezTo>
                  <a:cubicBezTo>
                    <a:pt x="398" y="42"/>
                    <a:pt x="402" y="38"/>
                    <a:pt x="402" y="34"/>
                  </a:cubicBezTo>
                  <a:cubicBezTo>
                    <a:pt x="402" y="30"/>
                    <a:pt x="399" y="26"/>
                    <a:pt x="395" y="26"/>
                  </a:cubicBezTo>
                  <a:cubicBezTo>
                    <a:pt x="394" y="26"/>
                    <a:pt x="394" y="26"/>
                    <a:pt x="394" y="26"/>
                  </a:cubicBezTo>
                  <a:cubicBezTo>
                    <a:pt x="246" y="19"/>
                    <a:pt x="246" y="19"/>
                    <a:pt x="246" y="19"/>
                  </a:cubicBezTo>
                  <a:cubicBezTo>
                    <a:pt x="246" y="19"/>
                    <a:pt x="246" y="19"/>
                    <a:pt x="246" y="19"/>
                  </a:cubicBezTo>
                  <a:cubicBezTo>
                    <a:pt x="244" y="19"/>
                    <a:pt x="243" y="20"/>
                    <a:pt x="242" y="20"/>
                  </a:cubicBezTo>
                  <a:cubicBezTo>
                    <a:pt x="239" y="27"/>
                    <a:pt x="234" y="28"/>
                    <a:pt x="231" y="28"/>
                  </a:cubicBezTo>
                  <a:cubicBezTo>
                    <a:pt x="227" y="28"/>
                    <a:pt x="223" y="25"/>
                    <a:pt x="221" y="20"/>
                  </a:cubicBezTo>
                  <a:cubicBezTo>
                    <a:pt x="220" y="19"/>
                    <a:pt x="219" y="19"/>
                    <a:pt x="217" y="19"/>
                  </a:cubicBezTo>
                  <a:cubicBezTo>
                    <a:pt x="203" y="19"/>
                    <a:pt x="203" y="19"/>
                    <a:pt x="203" y="19"/>
                  </a:cubicBezTo>
                  <a:cubicBezTo>
                    <a:pt x="201" y="19"/>
                    <a:pt x="200" y="19"/>
                    <a:pt x="199" y="20"/>
                  </a:cubicBezTo>
                  <a:cubicBezTo>
                    <a:pt x="197" y="25"/>
                    <a:pt x="193" y="28"/>
                    <a:pt x="189" y="28"/>
                  </a:cubicBezTo>
                  <a:cubicBezTo>
                    <a:pt x="186" y="28"/>
                    <a:pt x="181" y="27"/>
                    <a:pt x="178" y="20"/>
                  </a:cubicBezTo>
                  <a:cubicBezTo>
                    <a:pt x="177" y="20"/>
                    <a:pt x="176" y="19"/>
                    <a:pt x="174" y="19"/>
                  </a:cubicBezTo>
                  <a:cubicBezTo>
                    <a:pt x="26" y="26"/>
                    <a:pt x="26" y="26"/>
                    <a:pt x="26" y="26"/>
                  </a:cubicBezTo>
                  <a:cubicBezTo>
                    <a:pt x="26" y="26"/>
                    <a:pt x="26" y="26"/>
                    <a:pt x="26" y="26"/>
                  </a:cubicBezTo>
                  <a:close/>
                </a:path>
              </a:pathLst>
            </a:custGeom>
            <a:grpFill/>
            <a:ln>
              <a:noFill/>
            </a:ln>
          </p:spPr>
          <p:txBody>
            <a:bodyPr/>
            <a:lstStyle/>
            <a:p>
              <a:pPr eaLnBrk="1" fontAlgn="auto" hangingPunct="1">
                <a:defRPr/>
              </a:pPr>
              <a:endParaRPr lang="zh-CN" altLang="en-US" noProof="1"/>
            </a:p>
          </p:txBody>
        </p:sp>
        <p:sp>
          <p:nvSpPr>
            <p:cNvPr id="9" name="Freeform 89">
              <a:extLst>
                <a:ext uri="{FF2B5EF4-FFF2-40B4-BE49-F238E27FC236}">
                  <a16:creationId xmlns:a16="http://schemas.microsoft.com/office/drawing/2014/main" id="{945FC2B2-A85C-4883-B690-0A9A447CBC08}"/>
                </a:ext>
              </a:extLst>
            </p:cNvPr>
            <p:cNvSpPr/>
            <p:nvPr/>
          </p:nvSpPr>
          <p:spPr bwMode="auto">
            <a:xfrm>
              <a:off x="5354638" y="3525838"/>
              <a:ext cx="669925" cy="163513"/>
            </a:xfrm>
            <a:custGeom>
              <a:avLst/>
              <a:gdLst>
                <a:gd name="T0" fmla="*/ 169 w 177"/>
                <a:gd name="T1" fmla="*/ 37 h 43"/>
                <a:gd name="T2" fmla="*/ 168 w 177"/>
                <a:gd name="T3" fmla="*/ 36 h 43"/>
                <a:gd name="T4" fmla="*/ 92 w 177"/>
                <a:gd name="T5" fmla="*/ 1 h 43"/>
                <a:gd name="T6" fmla="*/ 75 w 177"/>
                <a:gd name="T7" fmla="*/ 0 h 43"/>
                <a:gd name="T8" fmla="*/ 18 w 177"/>
                <a:gd name="T9" fmla="*/ 15 h 43"/>
                <a:gd name="T10" fmla="*/ 3 w 177"/>
                <a:gd name="T11" fmla="*/ 29 h 43"/>
                <a:gd name="T12" fmla="*/ 1 w 177"/>
                <a:gd name="T13" fmla="*/ 39 h 43"/>
                <a:gd name="T14" fmla="*/ 9 w 177"/>
                <a:gd name="T15" fmla="*/ 43 h 43"/>
                <a:gd name="T16" fmla="*/ 177 w 177"/>
                <a:gd name="T17" fmla="*/ 43 h 43"/>
                <a:gd name="T18" fmla="*/ 169 w 177"/>
                <a:gd name="T19"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7" h="43">
                  <a:moveTo>
                    <a:pt x="169" y="37"/>
                  </a:moveTo>
                  <a:cubicBezTo>
                    <a:pt x="168" y="36"/>
                    <a:pt x="168" y="36"/>
                    <a:pt x="168" y="36"/>
                  </a:cubicBezTo>
                  <a:cubicBezTo>
                    <a:pt x="141" y="16"/>
                    <a:pt x="115" y="5"/>
                    <a:pt x="92" y="1"/>
                  </a:cubicBezTo>
                  <a:cubicBezTo>
                    <a:pt x="87" y="1"/>
                    <a:pt x="81" y="0"/>
                    <a:pt x="75" y="0"/>
                  </a:cubicBezTo>
                  <a:cubicBezTo>
                    <a:pt x="40" y="0"/>
                    <a:pt x="18" y="15"/>
                    <a:pt x="18" y="15"/>
                  </a:cubicBezTo>
                  <a:cubicBezTo>
                    <a:pt x="16" y="16"/>
                    <a:pt x="6" y="23"/>
                    <a:pt x="3" y="29"/>
                  </a:cubicBezTo>
                  <a:cubicBezTo>
                    <a:pt x="1" y="33"/>
                    <a:pt x="0" y="36"/>
                    <a:pt x="1" y="39"/>
                  </a:cubicBezTo>
                  <a:cubicBezTo>
                    <a:pt x="3" y="42"/>
                    <a:pt x="5" y="43"/>
                    <a:pt x="9" y="43"/>
                  </a:cubicBezTo>
                  <a:cubicBezTo>
                    <a:pt x="177" y="43"/>
                    <a:pt x="177" y="43"/>
                    <a:pt x="177" y="43"/>
                  </a:cubicBezTo>
                  <a:cubicBezTo>
                    <a:pt x="174" y="40"/>
                    <a:pt x="170" y="37"/>
                    <a:pt x="169" y="37"/>
                  </a:cubicBezTo>
                  <a:close/>
                </a:path>
              </a:pathLst>
            </a:custGeom>
            <a:grpFill/>
            <a:ln>
              <a:noFill/>
            </a:ln>
          </p:spPr>
          <p:txBody>
            <a:bodyPr/>
            <a:lstStyle/>
            <a:p>
              <a:pPr eaLnBrk="1" fontAlgn="auto" hangingPunct="1">
                <a:defRPr/>
              </a:pPr>
              <a:endParaRPr lang="zh-CN" altLang="en-US" noProof="1"/>
            </a:p>
          </p:txBody>
        </p:sp>
        <p:sp>
          <p:nvSpPr>
            <p:cNvPr id="10" name="Freeform 90">
              <a:extLst>
                <a:ext uri="{FF2B5EF4-FFF2-40B4-BE49-F238E27FC236}">
                  <a16:creationId xmlns:a16="http://schemas.microsoft.com/office/drawing/2014/main" id="{CB7527B2-929A-4D67-8D7A-7EB196127A49}"/>
                </a:ext>
              </a:extLst>
            </p:cNvPr>
            <p:cNvSpPr/>
            <p:nvPr/>
          </p:nvSpPr>
          <p:spPr bwMode="auto">
            <a:xfrm>
              <a:off x="6175375" y="3063876"/>
              <a:ext cx="654050" cy="571500"/>
            </a:xfrm>
            <a:custGeom>
              <a:avLst/>
              <a:gdLst>
                <a:gd name="T0" fmla="*/ 171 w 173"/>
                <a:gd name="T1" fmla="*/ 114 h 151"/>
                <a:gd name="T2" fmla="*/ 157 w 173"/>
                <a:gd name="T3" fmla="*/ 87 h 151"/>
                <a:gd name="T4" fmla="*/ 157 w 173"/>
                <a:gd name="T5" fmla="*/ 86 h 151"/>
                <a:gd name="T6" fmla="*/ 123 w 173"/>
                <a:gd name="T7" fmla="*/ 21 h 151"/>
                <a:gd name="T8" fmla="*/ 116 w 173"/>
                <a:gd name="T9" fmla="*/ 8 h 151"/>
                <a:gd name="T10" fmla="*/ 115 w 173"/>
                <a:gd name="T11" fmla="*/ 7 h 151"/>
                <a:gd name="T12" fmla="*/ 87 w 173"/>
                <a:gd name="T13" fmla="*/ 0 h 151"/>
                <a:gd name="T14" fmla="*/ 101 w 173"/>
                <a:gd name="T15" fmla="*/ 24 h 151"/>
                <a:gd name="T16" fmla="*/ 103 w 173"/>
                <a:gd name="T17" fmla="*/ 45 h 151"/>
                <a:gd name="T18" fmla="*/ 88 w 173"/>
                <a:gd name="T19" fmla="*/ 59 h 151"/>
                <a:gd name="T20" fmla="*/ 38 w 173"/>
                <a:gd name="T21" fmla="*/ 87 h 151"/>
                <a:gd name="T22" fmla="*/ 1 w 173"/>
                <a:gd name="T23" fmla="*/ 149 h 151"/>
                <a:gd name="T24" fmla="*/ 0 w 173"/>
                <a:gd name="T25" fmla="*/ 151 h 151"/>
                <a:gd name="T26" fmla="*/ 1 w 173"/>
                <a:gd name="T27" fmla="*/ 151 h 151"/>
                <a:gd name="T28" fmla="*/ 9 w 173"/>
                <a:gd name="T29" fmla="*/ 146 h 151"/>
                <a:gd name="T30" fmla="*/ 86 w 173"/>
                <a:gd name="T31" fmla="*/ 112 h 151"/>
                <a:gd name="T32" fmla="*/ 113 w 173"/>
                <a:gd name="T33" fmla="*/ 109 h 151"/>
                <a:gd name="T34" fmla="*/ 165 w 173"/>
                <a:gd name="T35" fmla="*/ 120 h 151"/>
                <a:gd name="T36" fmla="*/ 169 w 173"/>
                <a:gd name="T37" fmla="*/ 121 h 151"/>
                <a:gd name="T38" fmla="*/ 172 w 173"/>
                <a:gd name="T39" fmla="*/ 120 h 151"/>
                <a:gd name="T40" fmla="*/ 171 w 173"/>
                <a:gd name="T41" fmla="*/ 114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3" h="151">
                  <a:moveTo>
                    <a:pt x="171" y="114"/>
                  </a:moveTo>
                  <a:cubicBezTo>
                    <a:pt x="157" y="87"/>
                    <a:pt x="157" y="87"/>
                    <a:pt x="157" y="87"/>
                  </a:cubicBezTo>
                  <a:cubicBezTo>
                    <a:pt x="157" y="86"/>
                    <a:pt x="157" y="86"/>
                    <a:pt x="157" y="86"/>
                  </a:cubicBezTo>
                  <a:cubicBezTo>
                    <a:pt x="123" y="21"/>
                    <a:pt x="123" y="21"/>
                    <a:pt x="123" y="21"/>
                  </a:cubicBezTo>
                  <a:cubicBezTo>
                    <a:pt x="120" y="17"/>
                    <a:pt x="117" y="11"/>
                    <a:pt x="116" y="8"/>
                  </a:cubicBezTo>
                  <a:cubicBezTo>
                    <a:pt x="115" y="7"/>
                    <a:pt x="115" y="7"/>
                    <a:pt x="115" y="7"/>
                  </a:cubicBezTo>
                  <a:cubicBezTo>
                    <a:pt x="115" y="7"/>
                    <a:pt x="101" y="0"/>
                    <a:pt x="87" y="0"/>
                  </a:cubicBezTo>
                  <a:cubicBezTo>
                    <a:pt x="101" y="24"/>
                    <a:pt x="101" y="24"/>
                    <a:pt x="101" y="24"/>
                  </a:cubicBezTo>
                  <a:cubicBezTo>
                    <a:pt x="105" y="31"/>
                    <a:pt x="105" y="38"/>
                    <a:pt x="103" y="45"/>
                  </a:cubicBezTo>
                  <a:cubicBezTo>
                    <a:pt x="100" y="51"/>
                    <a:pt x="95" y="56"/>
                    <a:pt x="88" y="59"/>
                  </a:cubicBezTo>
                  <a:cubicBezTo>
                    <a:pt x="85" y="60"/>
                    <a:pt x="56" y="71"/>
                    <a:pt x="38" y="87"/>
                  </a:cubicBezTo>
                  <a:cubicBezTo>
                    <a:pt x="19" y="105"/>
                    <a:pt x="8" y="123"/>
                    <a:pt x="1" y="149"/>
                  </a:cubicBezTo>
                  <a:cubicBezTo>
                    <a:pt x="0" y="151"/>
                    <a:pt x="0" y="151"/>
                    <a:pt x="0" y="151"/>
                  </a:cubicBezTo>
                  <a:cubicBezTo>
                    <a:pt x="0" y="151"/>
                    <a:pt x="1" y="151"/>
                    <a:pt x="1" y="151"/>
                  </a:cubicBezTo>
                  <a:cubicBezTo>
                    <a:pt x="3" y="149"/>
                    <a:pt x="6" y="147"/>
                    <a:pt x="9" y="146"/>
                  </a:cubicBezTo>
                  <a:cubicBezTo>
                    <a:pt x="9" y="146"/>
                    <a:pt x="42" y="125"/>
                    <a:pt x="86" y="112"/>
                  </a:cubicBezTo>
                  <a:cubicBezTo>
                    <a:pt x="95" y="110"/>
                    <a:pt x="104" y="109"/>
                    <a:pt x="113" y="109"/>
                  </a:cubicBezTo>
                  <a:cubicBezTo>
                    <a:pt x="141" y="109"/>
                    <a:pt x="165" y="120"/>
                    <a:pt x="165" y="120"/>
                  </a:cubicBezTo>
                  <a:cubicBezTo>
                    <a:pt x="167" y="121"/>
                    <a:pt x="168" y="121"/>
                    <a:pt x="169" y="121"/>
                  </a:cubicBezTo>
                  <a:cubicBezTo>
                    <a:pt x="171" y="121"/>
                    <a:pt x="172" y="120"/>
                    <a:pt x="172" y="120"/>
                  </a:cubicBezTo>
                  <a:cubicBezTo>
                    <a:pt x="173" y="118"/>
                    <a:pt x="172" y="116"/>
                    <a:pt x="171" y="114"/>
                  </a:cubicBezTo>
                  <a:close/>
                </a:path>
              </a:pathLst>
            </a:custGeom>
            <a:grpFill/>
            <a:ln>
              <a:noFill/>
            </a:ln>
          </p:spPr>
          <p:txBody>
            <a:bodyPr/>
            <a:lstStyle/>
            <a:p>
              <a:pPr eaLnBrk="1" fontAlgn="auto" hangingPunct="1">
                <a:defRPr/>
              </a:pPr>
              <a:endParaRPr lang="zh-CN" altLang="en-US" noProof="1"/>
            </a:p>
          </p:txBody>
        </p:sp>
      </p:grpSp>
      <p:sp>
        <p:nvSpPr>
          <p:cNvPr id="4102" name="文本框 11">
            <a:extLst>
              <a:ext uri="{FF2B5EF4-FFF2-40B4-BE49-F238E27FC236}">
                <a16:creationId xmlns:a16="http://schemas.microsoft.com/office/drawing/2014/main" id="{99F81CD7-EDA6-4548-912F-8E29F0C5F6BF}"/>
              </a:ext>
            </a:extLst>
          </p:cNvPr>
          <p:cNvSpPr txBox="1">
            <a:spLocks noChangeArrowheads="1"/>
          </p:cNvSpPr>
          <p:nvPr/>
        </p:nvSpPr>
        <p:spPr bwMode="auto">
          <a:xfrm>
            <a:off x="1738313" y="552450"/>
            <a:ext cx="203132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eaLnBrk="1" hangingPunct="1">
              <a:lnSpc>
                <a:spcPct val="100000"/>
              </a:lnSpc>
              <a:spcBef>
                <a:spcPct val="0"/>
              </a:spcBef>
              <a:buFontTx/>
              <a:buNone/>
            </a:pPr>
            <a:r>
              <a:rPr lang="zh-CN" altLang="en-US" sz="3600" dirty="0">
                <a:solidFill>
                  <a:schemeClr val="bg1"/>
                </a:solidFill>
              </a:rPr>
              <a:t>数据处理</a:t>
            </a:r>
          </a:p>
        </p:txBody>
      </p:sp>
      <p:sp>
        <p:nvSpPr>
          <p:cNvPr id="12" name="矩形: 圆角 11">
            <a:extLst>
              <a:ext uri="{FF2B5EF4-FFF2-40B4-BE49-F238E27FC236}">
                <a16:creationId xmlns:a16="http://schemas.microsoft.com/office/drawing/2014/main" id="{19D4724F-86C7-471D-9B4C-9860C5A424C5}"/>
              </a:ext>
            </a:extLst>
          </p:cNvPr>
          <p:cNvSpPr/>
          <p:nvPr/>
        </p:nvSpPr>
        <p:spPr>
          <a:xfrm>
            <a:off x="1254268" y="2024491"/>
            <a:ext cx="4161140" cy="4428324"/>
          </a:xfrm>
          <a:prstGeom prst="roundRect">
            <a:avLst/>
          </a:prstGeom>
          <a:solidFill>
            <a:srgbClr val="4B649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a:extLst>
              <a:ext uri="{FF2B5EF4-FFF2-40B4-BE49-F238E27FC236}">
                <a16:creationId xmlns:a16="http://schemas.microsoft.com/office/drawing/2014/main" id="{C675045D-6FFF-4723-B5CE-9D7B9DE1FA38}"/>
              </a:ext>
            </a:extLst>
          </p:cNvPr>
          <p:cNvSpPr txBox="1"/>
          <p:nvPr/>
        </p:nvSpPr>
        <p:spPr>
          <a:xfrm>
            <a:off x="1738313" y="2530493"/>
            <a:ext cx="3200401" cy="3416320"/>
          </a:xfrm>
          <a:prstGeom prst="rect">
            <a:avLst/>
          </a:prstGeom>
          <a:noFill/>
        </p:spPr>
        <p:txBody>
          <a:bodyPr wrap="square" rtlCol="0">
            <a:spAutoFit/>
          </a:bodyPr>
          <a:lstStyle/>
          <a:p>
            <a:pPr algn="just"/>
            <a:r>
              <a:rPr lang="zh-CN" altLang="en-US" dirty="0">
                <a:solidFill>
                  <a:schemeClr val="bg1"/>
                </a:solidFill>
                <a:latin typeface="微软雅黑" panose="020B0503020204020204" pitchFamily="34" charset="-122"/>
              </a:rPr>
              <a:t>大气污染数据集来源于大赛方提供的数据，大气污染数据集为中国科学院大气物理研究所等单位发布的中国高分辨率大气污染再分析数据集，包括我国</a:t>
            </a:r>
            <a:r>
              <a:rPr lang="en-US" altLang="zh-CN" dirty="0">
                <a:solidFill>
                  <a:schemeClr val="bg1"/>
                </a:solidFill>
                <a:latin typeface="微软雅黑" panose="020B0503020204020204" pitchFamily="34" charset="-122"/>
              </a:rPr>
              <a:t>《</a:t>
            </a:r>
            <a:r>
              <a:rPr lang="zh-CN" altLang="en-US" dirty="0">
                <a:solidFill>
                  <a:schemeClr val="bg1"/>
                </a:solidFill>
                <a:latin typeface="微软雅黑" panose="020B0503020204020204" pitchFamily="34" charset="-122"/>
              </a:rPr>
              <a:t>环境空气质量标 准</a:t>
            </a:r>
            <a:r>
              <a:rPr lang="en-US" altLang="zh-CN" dirty="0">
                <a:solidFill>
                  <a:schemeClr val="bg1"/>
                </a:solidFill>
                <a:latin typeface="微软雅黑" panose="020B0503020204020204" pitchFamily="34" charset="-122"/>
              </a:rPr>
              <a:t>》</a:t>
            </a:r>
            <a:r>
              <a:rPr lang="zh-CN" altLang="en-US" dirty="0">
                <a:solidFill>
                  <a:schemeClr val="bg1"/>
                </a:solidFill>
                <a:latin typeface="微软雅黑" panose="020B0503020204020204" pitchFamily="34" charset="-122"/>
              </a:rPr>
              <a:t>中的六项常规污染物的网格化数据。数据集为同化融合中国环境监测总站（</a:t>
            </a:r>
            <a:r>
              <a:rPr lang="en-US" altLang="zh-CN" dirty="0">
                <a:solidFill>
                  <a:schemeClr val="bg1"/>
                </a:solidFill>
                <a:latin typeface="微软雅黑" panose="020B0503020204020204" pitchFamily="34" charset="-122"/>
              </a:rPr>
              <a:t>CNEMC</a:t>
            </a:r>
            <a:r>
              <a:rPr lang="zh-CN" altLang="en-US" dirty="0">
                <a:solidFill>
                  <a:schemeClr val="bg1"/>
                </a:solidFill>
                <a:latin typeface="微软雅黑" panose="020B0503020204020204" pitchFamily="34" charset="-122"/>
              </a:rPr>
              <a:t>）的国家环 境空气质量监测网和嵌套网格空气质量预报模式的再分析数据。</a:t>
            </a:r>
          </a:p>
        </p:txBody>
      </p:sp>
      <p:sp>
        <p:nvSpPr>
          <p:cNvPr id="16" name="文本框 15">
            <a:extLst>
              <a:ext uri="{FF2B5EF4-FFF2-40B4-BE49-F238E27FC236}">
                <a16:creationId xmlns:a16="http://schemas.microsoft.com/office/drawing/2014/main" id="{A57A7C36-6EBE-486E-8C86-7FD27904B2B3}"/>
              </a:ext>
            </a:extLst>
          </p:cNvPr>
          <p:cNvSpPr txBox="1"/>
          <p:nvPr/>
        </p:nvSpPr>
        <p:spPr>
          <a:xfrm>
            <a:off x="1834541" y="1557222"/>
            <a:ext cx="2840973" cy="461665"/>
          </a:xfrm>
          <a:prstGeom prst="rect">
            <a:avLst/>
          </a:prstGeom>
          <a:noFill/>
        </p:spPr>
        <p:txBody>
          <a:bodyPr wrap="square" rtlCol="0">
            <a:spAutoFit/>
          </a:bodyPr>
          <a:lstStyle/>
          <a:p>
            <a:pPr algn="ctr"/>
            <a:r>
              <a:rPr lang="zh-CN" altLang="en-US" sz="2400" dirty="0"/>
              <a:t>数据来源</a:t>
            </a:r>
          </a:p>
        </p:txBody>
      </p:sp>
      <p:sp>
        <p:nvSpPr>
          <p:cNvPr id="19" name="文本框 18">
            <a:extLst>
              <a:ext uri="{FF2B5EF4-FFF2-40B4-BE49-F238E27FC236}">
                <a16:creationId xmlns:a16="http://schemas.microsoft.com/office/drawing/2014/main" id="{DB4FB670-35F6-4068-828B-225CC7E0A71C}"/>
              </a:ext>
            </a:extLst>
          </p:cNvPr>
          <p:cNvSpPr txBox="1"/>
          <p:nvPr/>
        </p:nvSpPr>
        <p:spPr>
          <a:xfrm>
            <a:off x="7436676" y="1557222"/>
            <a:ext cx="2840973" cy="461665"/>
          </a:xfrm>
          <a:prstGeom prst="rect">
            <a:avLst/>
          </a:prstGeom>
          <a:noFill/>
        </p:spPr>
        <p:txBody>
          <a:bodyPr wrap="square" rtlCol="0">
            <a:spAutoFit/>
          </a:bodyPr>
          <a:lstStyle/>
          <a:p>
            <a:pPr algn="ctr"/>
            <a:r>
              <a:rPr lang="zh-CN" altLang="en-US" sz="2400" dirty="0"/>
              <a:t>数据介绍</a:t>
            </a:r>
          </a:p>
        </p:txBody>
      </p:sp>
      <p:sp>
        <p:nvSpPr>
          <p:cNvPr id="20" name="矩形: 圆角 19">
            <a:extLst>
              <a:ext uri="{FF2B5EF4-FFF2-40B4-BE49-F238E27FC236}">
                <a16:creationId xmlns:a16="http://schemas.microsoft.com/office/drawing/2014/main" id="{61D8FAEC-83C4-4124-B552-BCED4AC0AB3B}"/>
              </a:ext>
            </a:extLst>
          </p:cNvPr>
          <p:cNvSpPr/>
          <p:nvPr/>
        </p:nvSpPr>
        <p:spPr>
          <a:xfrm>
            <a:off x="6776592" y="2018887"/>
            <a:ext cx="4161140" cy="4428324"/>
          </a:xfrm>
          <a:prstGeom prst="roundRect">
            <a:avLst/>
          </a:prstGeom>
          <a:solidFill>
            <a:srgbClr val="4B649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a:extLst>
              <a:ext uri="{FF2B5EF4-FFF2-40B4-BE49-F238E27FC236}">
                <a16:creationId xmlns:a16="http://schemas.microsoft.com/office/drawing/2014/main" id="{28F4BF41-200B-425C-B243-3A552EBF2C86}"/>
              </a:ext>
            </a:extLst>
          </p:cNvPr>
          <p:cNvSpPr txBox="1"/>
          <p:nvPr/>
        </p:nvSpPr>
        <p:spPr>
          <a:xfrm>
            <a:off x="7219085" y="2663388"/>
            <a:ext cx="3413895" cy="2585323"/>
          </a:xfrm>
          <a:prstGeom prst="rect">
            <a:avLst/>
          </a:prstGeom>
          <a:noFill/>
        </p:spPr>
        <p:txBody>
          <a:bodyPr wrap="square" rtlCol="0">
            <a:spAutoFit/>
          </a:bodyPr>
          <a:lstStyle/>
          <a:p>
            <a:pPr algn="just"/>
            <a:r>
              <a:rPr lang="zh-CN" altLang="en-US" dirty="0">
                <a:solidFill>
                  <a:schemeClr val="bg1"/>
                </a:solidFill>
                <a:latin typeface="微软雅黑" panose="020B0503020204020204" pitchFamily="34" charset="-122"/>
              </a:rPr>
              <a:t>数据集数据格式为 </a:t>
            </a:r>
            <a:r>
              <a:rPr lang="en-US" altLang="zh-CN" dirty="0">
                <a:solidFill>
                  <a:schemeClr val="bg1"/>
                </a:solidFill>
                <a:latin typeface="微软雅黑" panose="020B0503020204020204" pitchFamily="34" charset="-122"/>
              </a:rPr>
              <a:t>csv</a:t>
            </a:r>
            <a:r>
              <a:rPr lang="zh-CN" altLang="en-US" dirty="0">
                <a:solidFill>
                  <a:schemeClr val="bg1"/>
                </a:solidFill>
                <a:latin typeface="微软雅黑" panose="020B0503020204020204" pitchFamily="34" charset="-122"/>
              </a:rPr>
              <a:t>，时间范围 </a:t>
            </a:r>
            <a:r>
              <a:rPr lang="en-US" altLang="zh-CN" dirty="0">
                <a:solidFill>
                  <a:schemeClr val="bg1"/>
                </a:solidFill>
                <a:latin typeface="微软雅黑" panose="020B0503020204020204" pitchFamily="34" charset="-122"/>
              </a:rPr>
              <a:t>2013 </a:t>
            </a:r>
            <a:r>
              <a:rPr lang="zh-CN" altLang="en-US" dirty="0">
                <a:solidFill>
                  <a:schemeClr val="bg1"/>
                </a:solidFill>
                <a:latin typeface="微软雅黑" panose="020B0503020204020204" pitchFamily="34" charset="-122"/>
              </a:rPr>
              <a:t>年</a:t>
            </a:r>
            <a:r>
              <a:rPr lang="en-US" altLang="zh-CN" dirty="0">
                <a:solidFill>
                  <a:schemeClr val="bg1"/>
                </a:solidFill>
                <a:latin typeface="微软雅黑" panose="020B0503020204020204" pitchFamily="34" charset="-122"/>
              </a:rPr>
              <a:t>-2018 </a:t>
            </a:r>
            <a:r>
              <a:rPr lang="zh-CN" altLang="en-US" dirty="0">
                <a:solidFill>
                  <a:schemeClr val="bg1"/>
                </a:solidFill>
                <a:latin typeface="微软雅黑" panose="020B0503020204020204" pitchFamily="34" charset="-122"/>
              </a:rPr>
              <a:t>年。主要的字段包括位置变量：网格中心纬度、网格中心经度。污染物变量：细颗粒物、可吸入颗粒物、臭氧、一氧化碳、二氧化硫、二氧化氮。气象变量：纬向风速、经向风速、温度、相对湿度、地面气压。</a:t>
            </a:r>
          </a:p>
        </p:txBody>
      </p:sp>
    </p:spTree>
    <p:extLst>
      <p:ext uri="{BB962C8B-B14F-4D97-AF65-F5344CB8AC3E}">
        <p14:creationId xmlns:p14="http://schemas.microsoft.com/office/powerpoint/2010/main" val="15184649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任意多边形 10">
            <a:extLst>
              <a:ext uri="{FF2B5EF4-FFF2-40B4-BE49-F238E27FC236}">
                <a16:creationId xmlns:a16="http://schemas.microsoft.com/office/drawing/2014/main" id="{C617FFB9-5A20-4C30-B12B-E66DCAF7FB2C}"/>
              </a:ext>
            </a:extLst>
          </p:cNvPr>
          <p:cNvSpPr/>
          <p:nvPr/>
        </p:nvSpPr>
        <p:spPr>
          <a:xfrm rot="5400000">
            <a:off x="1882775" y="-1425575"/>
            <a:ext cx="914400" cy="4679950"/>
          </a:xfrm>
          <a:custGeom>
            <a:avLst/>
            <a:gdLst>
              <a:gd name="connsiteX0" fmla="*/ 0 w 990604"/>
              <a:gd name="connsiteY0" fmla="*/ 5956738 h 5956738"/>
              <a:gd name="connsiteX1" fmla="*/ 0 w 990604"/>
              <a:gd name="connsiteY1" fmla="*/ 317938 h 5956738"/>
              <a:gd name="connsiteX2" fmla="*/ 6 w 990604"/>
              <a:gd name="connsiteY2" fmla="*/ 317938 h 5956738"/>
              <a:gd name="connsiteX3" fmla="*/ 495305 w 990604"/>
              <a:gd name="connsiteY3" fmla="*/ 0 h 5956738"/>
              <a:gd name="connsiteX4" fmla="*/ 990604 w 990604"/>
              <a:gd name="connsiteY4" fmla="*/ 317938 h 5956738"/>
              <a:gd name="connsiteX5" fmla="*/ 990601 w 990604"/>
              <a:gd name="connsiteY5" fmla="*/ 317938 h 5956738"/>
              <a:gd name="connsiteX6" fmla="*/ 990601 w 990604"/>
              <a:gd name="connsiteY6" fmla="*/ 5956738 h 5956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0604" h="5956738">
                <a:moveTo>
                  <a:pt x="0" y="5956738"/>
                </a:moveTo>
                <a:lnTo>
                  <a:pt x="0" y="317938"/>
                </a:lnTo>
                <a:lnTo>
                  <a:pt x="6" y="317938"/>
                </a:lnTo>
                <a:lnTo>
                  <a:pt x="495305" y="0"/>
                </a:lnTo>
                <a:lnTo>
                  <a:pt x="990604" y="317938"/>
                </a:lnTo>
                <a:lnTo>
                  <a:pt x="990601" y="317938"/>
                </a:lnTo>
                <a:lnTo>
                  <a:pt x="990601" y="5956738"/>
                </a:lnTo>
                <a:close/>
              </a:path>
            </a:pathLst>
          </a:custGeom>
          <a:solidFill>
            <a:srgbClr val="4B649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sp>
        <p:nvSpPr>
          <p:cNvPr id="2" name="椭圆 1">
            <a:extLst>
              <a:ext uri="{FF2B5EF4-FFF2-40B4-BE49-F238E27FC236}">
                <a16:creationId xmlns:a16="http://schemas.microsoft.com/office/drawing/2014/main" id="{29E0C9E5-ECB7-4FA6-904C-4E7681A89B81}"/>
              </a:ext>
            </a:extLst>
          </p:cNvPr>
          <p:cNvSpPr/>
          <p:nvPr/>
        </p:nvSpPr>
        <p:spPr>
          <a:xfrm>
            <a:off x="323850" y="247650"/>
            <a:ext cx="1333500" cy="1333500"/>
          </a:xfrm>
          <a:prstGeom prst="ellipse">
            <a:avLst/>
          </a:prstGeom>
          <a:solidFill>
            <a:schemeClr val="bg1"/>
          </a:solidFill>
          <a:ln w="38100">
            <a:solidFill>
              <a:srgbClr val="4B649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grpSp>
        <p:nvGrpSpPr>
          <p:cNvPr id="3" name="组合 2">
            <a:extLst>
              <a:ext uri="{FF2B5EF4-FFF2-40B4-BE49-F238E27FC236}">
                <a16:creationId xmlns:a16="http://schemas.microsoft.com/office/drawing/2014/main" id="{934248B9-D327-49AD-9C1B-2D5E64779A22}"/>
              </a:ext>
            </a:extLst>
          </p:cNvPr>
          <p:cNvGrpSpPr/>
          <p:nvPr/>
        </p:nvGrpSpPr>
        <p:grpSpPr>
          <a:xfrm>
            <a:off x="475624" y="571426"/>
            <a:ext cx="1029952" cy="685949"/>
            <a:chOff x="5302250" y="2903538"/>
            <a:chExt cx="1587500" cy="1057276"/>
          </a:xfrm>
          <a:solidFill>
            <a:srgbClr val="4B649F"/>
          </a:solidFill>
        </p:grpSpPr>
        <p:sp>
          <p:nvSpPr>
            <p:cNvPr id="4" name="Freeform 84">
              <a:extLst>
                <a:ext uri="{FF2B5EF4-FFF2-40B4-BE49-F238E27FC236}">
                  <a16:creationId xmlns:a16="http://schemas.microsoft.com/office/drawing/2014/main" id="{9C8853F9-9284-421F-B942-D665B3C9820F}"/>
                </a:ext>
              </a:extLst>
            </p:cNvPr>
            <p:cNvSpPr/>
            <p:nvPr/>
          </p:nvSpPr>
          <p:spPr bwMode="auto">
            <a:xfrm>
              <a:off x="5362575" y="3040063"/>
              <a:ext cx="706438" cy="614363"/>
            </a:xfrm>
            <a:custGeom>
              <a:avLst/>
              <a:gdLst>
                <a:gd name="T0" fmla="*/ 181 w 187"/>
                <a:gd name="T1" fmla="*/ 49 h 162"/>
                <a:gd name="T2" fmla="*/ 187 w 187"/>
                <a:gd name="T3" fmla="*/ 66 h 162"/>
                <a:gd name="T4" fmla="*/ 187 w 187"/>
                <a:gd name="T5" fmla="*/ 162 h 162"/>
                <a:gd name="T6" fmla="*/ 176 w 187"/>
                <a:gd name="T7" fmla="*/ 153 h 162"/>
                <a:gd name="T8" fmla="*/ 92 w 187"/>
                <a:gd name="T9" fmla="*/ 115 h 162"/>
                <a:gd name="T10" fmla="*/ 73 w 187"/>
                <a:gd name="T11" fmla="*/ 114 h 162"/>
                <a:gd name="T12" fmla="*/ 8 w 187"/>
                <a:gd name="T13" fmla="*/ 131 h 162"/>
                <a:gd name="T14" fmla="*/ 1 w 187"/>
                <a:gd name="T15" fmla="*/ 131 h 162"/>
                <a:gd name="T16" fmla="*/ 2 w 187"/>
                <a:gd name="T17" fmla="*/ 126 h 162"/>
                <a:gd name="T18" fmla="*/ 26 w 187"/>
                <a:gd name="T19" fmla="*/ 70 h 162"/>
                <a:gd name="T20" fmla="*/ 48 w 187"/>
                <a:gd name="T21" fmla="*/ 20 h 162"/>
                <a:gd name="T22" fmla="*/ 53 w 187"/>
                <a:gd name="T23" fmla="*/ 13 h 162"/>
                <a:gd name="T24" fmla="*/ 62 w 187"/>
                <a:gd name="T25" fmla="*/ 9 h 162"/>
                <a:gd name="T26" fmla="*/ 130 w 187"/>
                <a:gd name="T27" fmla="*/ 11 h 162"/>
                <a:gd name="T28" fmla="*/ 181 w 187"/>
                <a:gd name="T29" fmla="*/ 49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7" h="162">
                  <a:moveTo>
                    <a:pt x="181" y="49"/>
                  </a:moveTo>
                  <a:cubicBezTo>
                    <a:pt x="184" y="54"/>
                    <a:pt x="187" y="60"/>
                    <a:pt x="187" y="66"/>
                  </a:cubicBezTo>
                  <a:cubicBezTo>
                    <a:pt x="187" y="162"/>
                    <a:pt x="187" y="162"/>
                    <a:pt x="187" y="162"/>
                  </a:cubicBezTo>
                  <a:cubicBezTo>
                    <a:pt x="187" y="162"/>
                    <a:pt x="178" y="154"/>
                    <a:pt x="176" y="153"/>
                  </a:cubicBezTo>
                  <a:cubicBezTo>
                    <a:pt x="168" y="148"/>
                    <a:pt x="133" y="120"/>
                    <a:pt x="92" y="115"/>
                  </a:cubicBezTo>
                  <a:cubicBezTo>
                    <a:pt x="86" y="114"/>
                    <a:pt x="79" y="114"/>
                    <a:pt x="73" y="114"/>
                  </a:cubicBezTo>
                  <a:cubicBezTo>
                    <a:pt x="32" y="114"/>
                    <a:pt x="8" y="131"/>
                    <a:pt x="8" y="131"/>
                  </a:cubicBezTo>
                  <a:cubicBezTo>
                    <a:pt x="5" y="133"/>
                    <a:pt x="2" y="133"/>
                    <a:pt x="1" y="131"/>
                  </a:cubicBezTo>
                  <a:cubicBezTo>
                    <a:pt x="0" y="130"/>
                    <a:pt x="1" y="128"/>
                    <a:pt x="2" y="126"/>
                  </a:cubicBezTo>
                  <a:cubicBezTo>
                    <a:pt x="26" y="70"/>
                    <a:pt x="26" y="70"/>
                    <a:pt x="26" y="70"/>
                  </a:cubicBezTo>
                  <a:cubicBezTo>
                    <a:pt x="48" y="20"/>
                    <a:pt x="48" y="20"/>
                    <a:pt x="48" y="20"/>
                  </a:cubicBezTo>
                  <a:cubicBezTo>
                    <a:pt x="49" y="18"/>
                    <a:pt x="51" y="15"/>
                    <a:pt x="53" y="13"/>
                  </a:cubicBezTo>
                  <a:cubicBezTo>
                    <a:pt x="55" y="11"/>
                    <a:pt x="59" y="10"/>
                    <a:pt x="62" y="9"/>
                  </a:cubicBezTo>
                  <a:cubicBezTo>
                    <a:pt x="65" y="9"/>
                    <a:pt x="98" y="0"/>
                    <a:pt x="130" y="11"/>
                  </a:cubicBezTo>
                  <a:cubicBezTo>
                    <a:pt x="163" y="22"/>
                    <a:pt x="179" y="45"/>
                    <a:pt x="181" y="49"/>
                  </a:cubicBezTo>
                  <a:close/>
                </a:path>
              </a:pathLst>
            </a:custGeom>
            <a:grpFill/>
            <a:ln>
              <a:noFill/>
            </a:ln>
          </p:spPr>
          <p:txBody>
            <a:bodyPr/>
            <a:lstStyle/>
            <a:p>
              <a:pPr eaLnBrk="1" fontAlgn="auto" hangingPunct="1">
                <a:defRPr/>
              </a:pPr>
              <a:endParaRPr lang="zh-CN" altLang="en-US" noProof="1"/>
            </a:p>
          </p:txBody>
        </p:sp>
        <p:sp>
          <p:nvSpPr>
            <p:cNvPr id="5" name="Freeform 85">
              <a:extLst>
                <a:ext uri="{FF2B5EF4-FFF2-40B4-BE49-F238E27FC236}">
                  <a16:creationId xmlns:a16="http://schemas.microsoft.com/office/drawing/2014/main" id="{DB97B227-0B03-44F8-9C4B-168C9F3DAC61}"/>
                </a:ext>
              </a:extLst>
            </p:cNvPr>
            <p:cNvSpPr/>
            <p:nvPr/>
          </p:nvSpPr>
          <p:spPr bwMode="auto">
            <a:xfrm>
              <a:off x="6115050" y="2903538"/>
              <a:ext cx="400050" cy="747713"/>
            </a:xfrm>
            <a:custGeom>
              <a:avLst/>
              <a:gdLst>
                <a:gd name="T0" fmla="*/ 44 w 106"/>
                <a:gd name="T1" fmla="*/ 119 h 197"/>
                <a:gd name="T2" fmla="*/ 3 w 106"/>
                <a:gd name="T3" fmla="*/ 187 h 197"/>
                <a:gd name="T4" fmla="*/ 0 w 106"/>
                <a:gd name="T5" fmla="*/ 197 h 197"/>
                <a:gd name="T6" fmla="*/ 0 w 106"/>
                <a:gd name="T7" fmla="*/ 83 h 197"/>
                <a:gd name="T8" fmla="*/ 1 w 106"/>
                <a:gd name="T9" fmla="*/ 64 h 197"/>
                <a:gd name="T10" fmla="*/ 16 w 106"/>
                <a:gd name="T11" fmla="*/ 29 h 197"/>
                <a:gd name="T12" fmla="*/ 49 w 106"/>
                <a:gd name="T13" fmla="*/ 1 h 197"/>
                <a:gd name="T14" fmla="*/ 54 w 106"/>
                <a:gd name="T15" fmla="*/ 0 h 197"/>
                <a:gd name="T16" fmla="*/ 64 w 106"/>
                <a:gd name="T17" fmla="*/ 6 h 197"/>
                <a:gd name="T18" fmla="*/ 85 w 106"/>
                <a:gd name="T19" fmla="*/ 42 h 197"/>
                <a:gd name="T20" fmla="*/ 86 w 106"/>
                <a:gd name="T21" fmla="*/ 42 h 197"/>
                <a:gd name="T22" fmla="*/ 104 w 106"/>
                <a:gd name="T23" fmla="*/ 74 h 197"/>
                <a:gd name="T24" fmla="*/ 105 w 106"/>
                <a:gd name="T25" fmla="*/ 82 h 197"/>
                <a:gd name="T26" fmla="*/ 99 w 106"/>
                <a:gd name="T27" fmla="*/ 87 h 197"/>
                <a:gd name="T28" fmla="*/ 44 w 106"/>
                <a:gd name="T29" fmla="*/ 119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6" h="197">
                  <a:moveTo>
                    <a:pt x="44" y="119"/>
                  </a:moveTo>
                  <a:cubicBezTo>
                    <a:pt x="25" y="137"/>
                    <a:pt x="12" y="156"/>
                    <a:pt x="3" y="187"/>
                  </a:cubicBezTo>
                  <a:cubicBezTo>
                    <a:pt x="0" y="197"/>
                    <a:pt x="0" y="197"/>
                    <a:pt x="0" y="197"/>
                  </a:cubicBezTo>
                  <a:cubicBezTo>
                    <a:pt x="0" y="83"/>
                    <a:pt x="0" y="83"/>
                    <a:pt x="0" y="83"/>
                  </a:cubicBezTo>
                  <a:cubicBezTo>
                    <a:pt x="0" y="77"/>
                    <a:pt x="0" y="69"/>
                    <a:pt x="1" y="64"/>
                  </a:cubicBezTo>
                  <a:cubicBezTo>
                    <a:pt x="1" y="63"/>
                    <a:pt x="3" y="47"/>
                    <a:pt x="16" y="29"/>
                  </a:cubicBezTo>
                  <a:cubicBezTo>
                    <a:pt x="30" y="11"/>
                    <a:pt x="48" y="1"/>
                    <a:pt x="49" y="1"/>
                  </a:cubicBezTo>
                  <a:cubicBezTo>
                    <a:pt x="51" y="0"/>
                    <a:pt x="52" y="0"/>
                    <a:pt x="54" y="0"/>
                  </a:cubicBezTo>
                  <a:cubicBezTo>
                    <a:pt x="58" y="0"/>
                    <a:pt x="62" y="2"/>
                    <a:pt x="64" y="6"/>
                  </a:cubicBezTo>
                  <a:cubicBezTo>
                    <a:pt x="85" y="42"/>
                    <a:pt x="85" y="42"/>
                    <a:pt x="85" y="42"/>
                  </a:cubicBezTo>
                  <a:cubicBezTo>
                    <a:pt x="86" y="42"/>
                    <a:pt x="86" y="42"/>
                    <a:pt x="86" y="42"/>
                  </a:cubicBezTo>
                  <a:cubicBezTo>
                    <a:pt x="104" y="74"/>
                    <a:pt x="104" y="74"/>
                    <a:pt x="104" y="74"/>
                  </a:cubicBezTo>
                  <a:cubicBezTo>
                    <a:pt x="106" y="76"/>
                    <a:pt x="106" y="79"/>
                    <a:pt x="105" y="82"/>
                  </a:cubicBezTo>
                  <a:cubicBezTo>
                    <a:pt x="104" y="84"/>
                    <a:pt x="102" y="86"/>
                    <a:pt x="99" y="87"/>
                  </a:cubicBezTo>
                  <a:cubicBezTo>
                    <a:pt x="99" y="87"/>
                    <a:pt x="66" y="99"/>
                    <a:pt x="44" y="119"/>
                  </a:cubicBezTo>
                  <a:close/>
                </a:path>
              </a:pathLst>
            </a:custGeom>
            <a:grpFill/>
            <a:ln>
              <a:noFill/>
            </a:ln>
          </p:spPr>
          <p:txBody>
            <a:bodyPr/>
            <a:lstStyle/>
            <a:p>
              <a:pPr eaLnBrk="1" fontAlgn="auto" hangingPunct="1">
                <a:defRPr/>
              </a:pPr>
              <a:endParaRPr lang="zh-CN" altLang="en-US" noProof="1"/>
            </a:p>
          </p:txBody>
        </p:sp>
        <p:sp>
          <p:nvSpPr>
            <p:cNvPr id="6" name="Freeform 86">
              <a:extLst>
                <a:ext uri="{FF2B5EF4-FFF2-40B4-BE49-F238E27FC236}">
                  <a16:creationId xmlns:a16="http://schemas.microsoft.com/office/drawing/2014/main" id="{5BD112DC-42CD-403E-AB85-CD1434FA25DB}"/>
                </a:ext>
              </a:extLst>
            </p:cNvPr>
            <p:cNvSpPr/>
            <p:nvPr/>
          </p:nvSpPr>
          <p:spPr bwMode="auto">
            <a:xfrm>
              <a:off x="6194425" y="3529013"/>
              <a:ext cx="642938" cy="160338"/>
            </a:xfrm>
            <a:custGeom>
              <a:avLst/>
              <a:gdLst>
                <a:gd name="T0" fmla="*/ 155 w 170"/>
                <a:gd name="T1" fmla="*/ 11 h 42"/>
                <a:gd name="T2" fmla="*/ 154 w 170"/>
                <a:gd name="T3" fmla="*/ 10 h 42"/>
                <a:gd name="T4" fmla="*/ 153 w 170"/>
                <a:gd name="T5" fmla="*/ 10 h 42"/>
                <a:gd name="T6" fmla="*/ 108 w 170"/>
                <a:gd name="T7" fmla="*/ 0 h 42"/>
                <a:gd name="T8" fmla="*/ 85 w 170"/>
                <a:gd name="T9" fmla="*/ 3 h 42"/>
                <a:gd name="T10" fmla="*/ 11 w 170"/>
                <a:gd name="T11" fmla="*/ 35 h 42"/>
                <a:gd name="T12" fmla="*/ 11 w 170"/>
                <a:gd name="T13" fmla="*/ 36 h 42"/>
                <a:gd name="T14" fmla="*/ 7 w 170"/>
                <a:gd name="T15" fmla="*/ 38 h 42"/>
                <a:gd name="T16" fmla="*/ 3 w 170"/>
                <a:gd name="T17" fmla="*/ 40 h 42"/>
                <a:gd name="T18" fmla="*/ 1 w 170"/>
                <a:gd name="T19" fmla="*/ 42 h 42"/>
                <a:gd name="T20" fmla="*/ 0 w 170"/>
                <a:gd name="T21" fmla="*/ 42 h 42"/>
                <a:gd name="T22" fmla="*/ 161 w 170"/>
                <a:gd name="T23" fmla="*/ 42 h 42"/>
                <a:gd name="T24" fmla="*/ 169 w 170"/>
                <a:gd name="T25" fmla="*/ 38 h 42"/>
                <a:gd name="T26" fmla="*/ 167 w 170"/>
                <a:gd name="T27" fmla="*/ 28 h 42"/>
                <a:gd name="T28" fmla="*/ 155 w 170"/>
                <a:gd name="T29" fmla="*/ 1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0" h="42">
                  <a:moveTo>
                    <a:pt x="155" y="11"/>
                  </a:moveTo>
                  <a:cubicBezTo>
                    <a:pt x="155" y="11"/>
                    <a:pt x="154" y="10"/>
                    <a:pt x="154" y="10"/>
                  </a:cubicBezTo>
                  <a:cubicBezTo>
                    <a:pt x="153" y="10"/>
                    <a:pt x="153" y="10"/>
                    <a:pt x="153" y="10"/>
                  </a:cubicBezTo>
                  <a:cubicBezTo>
                    <a:pt x="152" y="9"/>
                    <a:pt x="132" y="0"/>
                    <a:pt x="108" y="0"/>
                  </a:cubicBezTo>
                  <a:cubicBezTo>
                    <a:pt x="100" y="0"/>
                    <a:pt x="92" y="1"/>
                    <a:pt x="85" y="3"/>
                  </a:cubicBezTo>
                  <a:cubicBezTo>
                    <a:pt x="46" y="15"/>
                    <a:pt x="15" y="33"/>
                    <a:pt x="11" y="35"/>
                  </a:cubicBezTo>
                  <a:cubicBezTo>
                    <a:pt x="11" y="36"/>
                    <a:pt x="11" y="36"/>
                    <a:pt x="11" y="36"/>
                  </a:cubicBezTo>
                  <a:cubicBezTo>
                    <a:pt x="10" y="36"/>
                    <a:pt x="9" y="37"/>
                    <a:pt x="7" y="38"/>
                  </a:cubicBezTo>
                  <a:cubicBezTo>
                    <a:pt x="6" y="39"/>
                    <a:pt x="4" y="40"/>
                    <a:pt x="3" y="40"/>
                  </a:cubicBezTo>
                  <a:cubicBezTo>
                    <a:pt x="2" y="41"/>
                    <a:pt x="2" y="41"/>
                    <a:pt x="1" y="42"/>
                  </a:cubicBezTo>
                  <a:cubicBezTo>
                    <a:pt x="0" y="42"/>
                    <a:pt x="0" y="42"/>
                    <a:pt x="0" y="42"/>
                  </a:cubicBezTo>
                  <a:cubicBezTo>
                    <a:pt x="161" y="42"/>
                    <a:pt x="161" y="42"/>
                    <a:pt x="161" y="42"/>
                  </a:cubicBezTo>
                  <a:cubicBezTo>
                    <a:pt x="165" y="42"/>
                    <a:pt x="167" y="41"/>
                    <a:pt x="169" y="38"/>
                  </a:cubicBezTo>
                  <a:cubicBezTo>
                    <a:pt x="170" y="35"/>
                    <a:pt x="169" y="32"/>
                    <a:pt x="167" y="28"/>
                  </a:cubicBezTo>
                  <a:cubicBezTo>
                    <a:pt x="167" y="28"/>
                    <a:pt x="162" y="20"/>
                    <a:pt x="155" y="11"/>
                  </a:cubicBezTo>
                  <a:close/>
                </a:path>
              </a:pathLst>
            </a:custGeom>
            <a:grpFill/>
            <a:ln>
              <a:noFill/>
            </a:ln>
          </p:spPr>
          <p:txBody>
            <a:bodyPr/>
            <a:lstStyle/>
            <a:p>
              <a:pPr eaLnBrk="1" fontAlgn="auto" hangingPunct="1">
                <a:defRPr/>
              </a:pPr>
              <a:endParaRPr lang="zh-CN" altLang="en-US" noProof="1"/>
            </a:p>
          </p:txBody>
        </p:sp>
        <p:sp>
          <p:nvSpPr>
            <p:cNvPr id="7" name="Freeform 87">
              <a:extLst>
                <a:ext uri="{FF2B5EF4-FFF2-40B4-BE49-F238E27FC236}">
                  <a16:creationId xmlns:a16="http://schemas.microsoft.com/office/drawing/2014/main" id="{9C13A1AD-AEDB-4C01-B0D3-FB6AFFC3AEAF}"/>
                </a:ext>
              </a:extLst>
            </p:cNvPr>
            <p:cNvSpPr/>
            <p:nvPr/>
          </p:nvSpPr>
          <p:spPr bwMode="auto">
            <a:xfrm>
              <a:off x="5335588" y="3771901"/>
              <a:ext cx="1520825" cy="155575"/>
            </a:xfrm>
            <a:custGeom>
              <a:avLst/>
              <a:gdLst>
                <a:gd name="T0" fmla="*/ 402 w 402"/>
                <a:gd name="T1" fmla="*/ 24 h 41"/>
                <a:gd name="T2" fmla="*/ 385 w 402"/>
                <a:gd name="T3" fmla="*/ 41 h 41"/>
                <a:gd name="T4" fmla="*/ 382 w 402"/>
                <a:gd name="T5" fmla="*/ 41 h 41"/>
                <a:gd name="T6" fmla="*/ 232 w 402"/>
                <a:gd name="T7" fmla="*/ 28 h 41"/>
                <a:gd name="T8" fmla="*/ 217 w 402"/>
                <a:gd name="T9" fmla="*/ 34 h 41"/>
                <a:gd name="T10" fmla="*/ 216 w 402"/>
                <a:gd name="T11" fmla="*/ 35 h 41"/>
                <a:gd name="T12" fmla="*/ 201 w 402"/>
                <a:gd name="T13" fmla="*/ 40 h 41"/>
                <a:gd name="T14" fmla="*/ 201 w 402"/>
                <a:gd name="T15" fmla="*/ 40 h 41"/>
                <a:gd name="T16" fmla="*/ 186 w 402"/>
                <a:gd name="T17" fmla="*/ 35 h 41"/>
                <a:gd name="T18" fmla="*/ 185 w 402"/>
                <a:gd name="T19" fmla="*/ 34 h 41"/>
                <a:gd name="T20" fmla="*/ 170 w 402"/>
                <a:gd name="T21" fmla="*/ 28 h 41"/>
                <a:gd name="T22" fmla="*/ 20 w 402"/>
                <a:gd name="T23" fmla="*/ 41 h 41"/>
                <a:gd name="T24" fmla="*/ 17 w 402"/>
                <a:gd name="T25" fmla="*/ 41 h 41"/>
                <a:gd name="T26" fmla="*/ 0 w 402"/>
                <a:gd name="T27" fmla="*/ 24 h 41"/>
                <a:gd name="T28" fmla="*/ 16 w 402"/>
                <a:gd name="T29" fmla="*/ 7 h 41"/>
                <a:gd name="T30" fmla="*/ 17 w 402"/>
                <a:gd name="T31" fmla="*/ 7 h 41"/>
                <a:gd name="T32" fmla="*/ 164 w 402"/>
                <a:gd name="T33" fmla="*/ 0 h 41"/>
                <a:gd name="T34" fmla="*/ 177 w 402"/>
                <a:gd name="T35" fmla="*/ 6 h 41"/>
                <a:gd name="T36" fmla="*/ 182 w 402"/>
                <a:gd name="T37" fmla="*/ 6 h 41"/>
                <a:gd name="T38" fmla="*/ 194 w 402"/>
                <a:gd name="T39" fmla="*/ 0 h 41"/>
                <a:gd name="T40" fmla="*/ 208 w 402"/>
                <a:gd name="T41" fmla="*/ 0 h 41"/>
                <a:gd name="T42" fmla="*/ 220 w 402"/>
                <a:gd name="T43" fmla="*/ 6 h 41"/>
                <a:gd name="T44" fmla="*/ 225 w 402"/>
                <a:gd name="T45" fmla="*/ 6 h 41"/>
                <a:gd name="T46" fmla="*/ 238 w 402"/>
                <a:gd name="T47" fmla="*/ 0 h 41"/>
                <a:gd name="T48" fmla="*/ 385 w 402"/>
                <a:gd name="T49" fmla="*/ 7 h 41"/>
                <a:gd name="T50" fmla="*/ 386 w 402"/>
                <a:gd name="T51" fmla="*/ 7 h 41"/>
                <a:gd name="T52" fmla="*/ 402 w 402"/>
                <a:gd name="T53" fmla="*/ 24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02" h="41">
                  <a:moveTo>
                    <a:pt x="402" y="24"/>
                  </a:moveTo>
                  <a:cubicBezTo>
                    <a:pt x="402" y="33"/>
                    <a:pt x="394" y="41"/>
                    <a:pt x="385" y="41"/>
                  </a:cubicBezTo>
                  <a:cubicBezTo>
                    <a:pt x="384" y="41"/>
                    <a:pt x="383" y="41"/>
                    <a:pt x="382" y="41"/>
                  </a:cubicBezTo>
                  <a:cubicBezTo>
                    <a:pt x="232" y="28"/>
                    <a:pt x="232" y="28"/>
                    <a:pt x="232" y="28"/>
                  </a:cubicBezTo>
                  <a:cubicBezTo>
                    <a:pt x="227" y="28"/>
                    <a:pt x="220" y="31"/>
                    <a:pt x="217" y="34"/>
                  </a:cubicBezTo>
                  <a:cubicBezTo>
                    <a:pt x="217" y="34"/>
                    <a:pt x="217" y="34"/>
                    <a:pt x="216" y="35"/>
                  </a:cubicBezTo>
                  <a:cubicBezTo>
                    <a:pt x="214" y="38"/>
                    <a:pt x="208" y="40"/>
                    <a:pt x="201" y="40"/>
                  </a:cubicBezTo>
                  <a:cubicBezTo>
                    <a:pt x="201" y="40"/>
                    <a:pt x="201" y="40"/>
                    <a:pt x="201" y="40"/>
                  </a:cubicBezTo>
                  <a:cubicBezTo>
                    <a:pt x="194" y="40"/>
                    <a:pt x="188" y="38"/>
                    <a:pt x="186" y="35"/>
                  </a:cubicBezTo>
                  <a:cubicBezTo>
                    <a:pt x="185" y="34"/>
                    <a:pt x="185" y="34"/>
                    <a:pt x="185" y="34"/>
                  </a:cubicBezTo>
                  <a:cubicBezTo>
                    <a:pt x="182" y="31"/>
                    <a:pt x="175" y="28"/>
                    <a:pt x="170" y="28"/>
                  </a:cubicBezTo>
                  <a:cubicBezTo>
                    <a:pt x="20" y="41"/>
                    <a:pt x="20" y="41"/>
                    <a:pt x="20" y="41"/>
                  </a:cubicBezTo>
                  <a:cubicBezTo>
                    <a:pt x="19" y="41"/>
                    <a:pt x="18" y="41"/>
                    <a:pt x="17" y="41"/>
                  </a:cubicBezTo>
                  <a:cubicBezTo>
                    <a:pt x="8" y="41"/>
                    <a:pt x="0" y="33"/>
                    <a:pt x="0" y="24"/>
                  </a:cubicBezTo>
                  <a:cubicBezTo>
                    <a:pt x="0" y="15"/>
                    <a:pt x="7" y="8"/>
                    <a:pt x="16" y="7"/>
                  </a:cubicBezTo>
                  <a:cubicBezTo>
                    <a:pt x="16" y="7"/>
                    <a:pt x="16" y="7"/>
                    <a:pt x="17" y="7"/>
                  </a:cubicBezTo>
                  <a:cubicBezTo>
                    <a:pt x="164" y="0"/>
                    <a:pt x="164" y="0"/>
                    <a:pt x="164" y="0"/>
                  </a:cubicBezTo>
                  <a:cubicBezTo>
                    <a:pt x="169" y="0"/>
                    <a:pt x="175" y="2"/>
                    <a:pt x="177" y="6"/>
                  </a:cubicBezTo>
                  <a:cubicBezTo>
                    <a:pt x="178" y="10"/>
                    <a:pt x="181" y="10"/>
                    <a:pt x="182" y="6"/>
                  </a:cubicBezTo>
                  <a:cubicBezTo>
                    <a:pt x="183" y="2"/>
                    <a:pt x="189" y="0"/>
                    <a:pt x="194" y="0"/>
                  </a:cubicBezTo>
                  <a:cubicBezTo>
                    <a:pt x="208" y="0"/>
                    <a:pt x="208" y="0"/>
                    <a:pt x="208" y="0"/>
                  </a:cubicBezTo>
                  <a:cubicBezTo>
                    <a:pt x="213" y="0"/>
                    <a:pt x="219" y="2"/>
                    <a:pt x="220" y="6"/>
                  </a:cubicBezTo>
                  <a:cubicBezTo>
                    <a:pt x="221" y="10"/>
                    <a:pt x="224" y="10"/>
                    <a:pt x="225" y="6"/>
                  </a:cubicBezTo>
                  <a:cubicBezTo>
                    <a:pt x="227" y="2"/>
                    <a:pt x="233" y="0"/>
                    <a:pt x="238" y="0"/>
                  </a:cubicBezTo>
                  <a:cubicBezTo>
                    <a:pt x="385" y="7"/>
                    <a:pt x="385" y="7"/>
                    <a:pt x="385" y="7"/>
                  </a:cubicBezTo>
                  <a:cubicBezTo>
                    <a:pt x="386" y="7"/>
                    <a:pt x="386" y="7"/>
                    <a:pt x="386" y="7"/>
                  </a:cubicBezTo>
                  <a:cubicBezTo>
                    <a:pt x="395" y="8"/>
                    <a:pt x="402" y="15"/>
                    <a:pt x="402" y="24"/>
                  </a:cubicBezTo>
                  <a:close/>
                </a:path>
              </a:pathLst>
            </a:custGeom>
            <a:grpFill/>
            <a:ln>
              <a:noFill/>
            </a:ln>
          </p:spPr>
          <p:txBody>
            <a:bodyPr/>
            <a:lstStyle/>
            <a:p>
              <a:pPr eaLnBrk="1" fontAlgn="auto" hangingPunct="1">
                <a:defRPr/>
              </a:pPr>
              <a:endParaRPr lang="zh-CN" altLang="en-US" noProof="1"/>
            </a:p>
          </p:txBody>
        </p:sp>
        <p:sp>
          <p:nvSpPr>
            <p:cNvPr id="8" name="Freeform 88">
              <a:extLst>
                <a:ext uri="{FF2B5EF4-FFF2-40B4-BE49-F238E27FC236}">
                  <a16:creationId xmlns:a16="http://schemas.microsoft.com/office/drawing/2014/main" id="{321CEF27-99F0-483B-B629-6D4B0FA41764}"/>
                </a:ext>
              </a:extLst>
            </p:cNvPr>
            <p:cNvSpPr>
              <a:spLocks noEditPoints="1"/>
            </p:cNvSpPr>
            <p:nvPr/>
          </p:nvSpPr>
          <p:spPr bwMode="auto">
            <a:xfrm>
              <a:off x="5302250" y="3733801"/>
              <a:ext cx="1587500" cy="227013"/>
            </a:xfrm>
            <a:custGeom>
              <a:avLst/>
              <a:gdLst>
                <a:gd name="T0" fmla="*/ 394 w 420"/>
                <a:gd name="T1" fmla="*/ 60 h 60"/>
                <a:gd name="T2" fmla="*/ 394 w 420"/>
                <a:gd name="T3" fmla="*/ 60 h 60"/>
                <a:gd name="T4" fmla="*/ 391 w 420"/>
                <a:gd name="T5" fmla="*/ 60 h 60"/>
                <a:gd name="T6" fmla="*/ 390 w 420"/>
                <a:gd name="T7" fmla="*/ 60 h 60"/>
                <a:gd name="T8" fmla="*/ 240 w 420"/>
                <a:gd name="T9" fmla="*/ 47 h 60"/>
                <a:gd name="T10" fmla="*/ 240 w 420"/>
                <a:gd name="T11" fmla="*/ 47 h 60"/>
                <a:gd name="T12" fmla="*/ 235 w 420"/>
                <a:gd name="T13" fmla="*/ 49 h 60"/>
                <a:gd name="T14" fmla="*/ 235 w 420"/>
                <a:gd name="T15" fmla="*/ 52 h 60"/>
                <a:gd name="T16" fmla="*/ 230 w 420"/>
                <a:gd name="T17" fmla="*/ 53 h 60"/>
                <a:gd name="T18" fmla="*/ 210 w 420"/>
                <a:gd name="T19" fmla="*/ 59 h 60"/>
                <a:gd name="T20" fmla="*/ 210 w 420"/>
                <a:gd name="T21" fmla="*/ 59 h 60"/>
                <a:gd name="T22" fmla="*/ 190 w 420"/>
                <a:gd name="T23" fmla="*/ 53 h 60"/>
                <a:gd name="T24" fmla="*/ 186 w 420"/>
                <a:gd name="T25" fmla="*/ 52 h 60"/>
                <a:gd name="T26" fmla="*/ 185 w 420"/>
                <a:gd name="T27" fmla="*/ 49 h 60"/>
                <a:gd name="T28" fmla="*/ 180 w 420"/>
                <a:gd name="T29" fmla="*/ 47 h 60"/>
                <a:gd name="T30" fmla="*/ 29 w 420"/>
                <a:gd name="T31" fmla="*/ 60 h 60"/>
                <a:gd name="T32" fmla="*/ 26 w 420"/>
                <a:gd name="T33" fmla="*/ 60 h 60"/>
                <a:gd name="T34" fmla="*/ 0 w 420"/>
                <a:gd name="T35" fmla="*/ 34 h 60"/>
                <a:gd name="T36" fmla="*/ 25 w 420"/>
                <a:gd name="T37" fmla="*/ 8 h 60"/>
                <a:gd name="T38" fmla="*/ 25 w 420"/>
                <a:gd name="T39" fmla="*/ 8 h 60"/>
                <a:gd name="T40" fmla="*/ 173 w 420"/>
                <a:gd name="T41" fmla="*/ 1 h 60"/>
                <a:gd name="T42" fmla="*/ 188 w 420"/>
                <a:gd name="T43" fmla="*/ 5 h 60"/>
                <a:gd name="T44" fmla="*/ 203 w 420"/>
                <a:gd name="T45" fmla="*/ 0 h 60"/>
                <a:gd name="T46" fmla="*/ 217 w 420"/>
                <a:gd name="T47" fmla="*/ 0 h 60"/>
                <a:gd name="T48" fmla="*/ 232 w 420"/>
                <a:gd name="T49" fmla="*/ 5 h 60"/>
                <a:gd name="T50" fmla="*/ 247 w 420"/>
                <a:gd name="T51" fmla="*/ 1 h 60"/>
                <a:gd name="T52" fmla="*/ 395 w 420"/>
                <a:gd name="T53" fmla="*/ 8 h 60"/>
                <a:gd name="T54" fmla="*/ 420 w 420"/>
                <a:gd name="T55" fmla="*/ 34 h 60"/>
                <a:gd name="T56" fmla="*/ 394 w 420"/>
                <a:gd name="T57" fmla="*/ 60 h 60"/>
                <a:gd name="T58" fmla="*/ 26 w 420"/>
                <a:gd name="T59" fmla="*/ 26 h 60"/>
                <a:gd name="T60" fmla="*/ 18 w 420"/>
                <a:gd name="T61" fmla="*/ 34 h 60"/>
                <a:gd name="T62" fmla="*/ 26 w 420"/>
                <a:gd name="T63" fmla="*/ 42 h 60"/>
                <a:gd name="T64" fmla="*/ 26 w 420"/>
                <a:gd name="T65" fmla="*/ 42 h 60"/>
                <a:gd name="T66" fmla="*/ 28 w 420"/>
                <a:gd name="T67" fmla="*/ 42 h 60"/>
                <a:gd name="T68" fmla="*/ 178 w 420"/>
                <a:gd name="T69" fmla="*/ 29 h 60"/>
                <a:gd name="T70" fmla="*/ 180 w 420"/>
                <a:gd name="T71" fmla="*/ 29 h 60"/>
                <a:gd name="T72" fmla="*/ 199 w 420"/>
                <a:gd name="T73" fmla="*/ 36 h 60"/>
                <a:gd name="T74" fmla="*/ 200 w 420"/>
                <a:gd name="T75" fmla="*/ 36 h 60"/>
                <a:gd name="T76" fmla="*/ 202 w 420"/>
                <a:gd name="T77" fmla="*/ 39 h 60"/>
                <a:gd name="T78" fmla="*/ 210 w 420"/>
                <a:gd name="T79" fmla="*/ 41 h 60"/>
                <a:gd name="T80" fmla="*/ 210 w 420"/>
                <a:gd name="T81" fmla="*/ 41 h 60"/>
                <a:gd name="T82" fmla="*/ 218 w 420"/>
                <a:gd name="T83" fmla="*/ 39 h 60"/>
                <a:gd name="T84" fmla="*/ 220 w 420"/>
                <a:gd name="T85" fmla="*/ 36 h 60"/>
                <a:gd name="T86" fmla="*/ 221 w 420"/>
                <a:gd name="T87" fmla="*/ 36 h 60"/>
                <a:gd name="T88" fmla="*/ 242 w 420"/>
                <a:gd name="T89" fmla="*/ 29 h 60"/>
                <a:gd name="T90" fmla="*/ 392 w 420"/>
                <a:gd name="T91" fmla="*/ 42 h 60"/>
                <a:gd name="T92" fmla="*/ 394 w 420"/>
                <a:gd name="T93" fmla="*/ 42 h 60"/>
                <a:gd name="T94" fmla="*/ 402 w 420"/>
                <a:gd name="T95" fmla="*/ 34 h 60"/>
                <a:gd name="T96" fmla="*/ 395 w 420"/>
                <a:gd name="T97" fmla="*/ 26 h 60"/>
                <a:gd name="T98" fmla="*/ 394 w 420"/>
                <a:gd name="T99" fmla="*/ 26 h 60"/>
                <a:gd name="T100" fmla="*/ 246 w 420"/>
                <a:gd name="T101" fmla="*/ 19 h 60"/>
                <a:gd name="T102" fmla="*/ 246 w 420"/>
                <a:gd name="T103" fmla="*/ 19 h 60"/>
                <a:gd name="T104" fmla="*/ 242 w 420"/>
                <a:gd name="T105" fmla="*/ 20 h 60"/>
                <a:gd name="T106" fmla="*/ 231 w 420"/>
                <a:gd name="T107" fmla="*/ 28 h 60"/>
                <a:gd name="T108" fmla="*/ 221 w 420"/>
                <a:gd name="T109" fmla="*/ 20 h 60"/>
                <a:gd name="T110" fmla="*/ 217 w 420"/>
                <a:gd name="T111" fmla="*/ 19 h 60"/>
                <a:gd name="T112" fmla="*/ 203 w 420"/>
                <a:gd name="T113" fmla="*/ 19 h 60"/>
                <a:gd name="T114" fmla="*/ 199 w 420"/>
                <a:gd name="T115" fmla="*/ 20 h 60"/>
                <a:gd name="T116" fmla="*/ 189 w 420"/>
                <a:gd name="T117" fmla="*/ 28 h 60"/>
                <a:gd name="T118" fmla="*/ 178 w 420"/>
                <a:gd name="T119" fmla="*/ 20 h 60"/>
                <a:gd name="T120" fmla="*/ 174 w 420"/>
                <a:gd name="T121" fmla="*/ 19 h 60"/>
                <a:gd name="T122" fmla="*/ 26 w 420"/>
                <a:gd name="T123" fmla="*/ 26 h 60"/>
                <a:gd name="T124" fmla="*/ 26 w 420"/>
                <a:gd name="T125" fmla="*/ 2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20" h="60">
                  <a:moveTo>
                    <a:pt x="394" y="60"/>
                  </a:moveTo>
                  <a:cubicBezTo>
                    <a:pt x="394" y="60"/>
                    <a:pt x="394" y="60"/>
                    <a:pt x="394" y="60"/>
                  </a:cubicBezTo>
                  <a:cubicBezTo>
                    <a:pt x="393" y="60"/>
                    <a:pt x="392" y="60"/>
                    <a:pt x="391" y="60"/>
                  </a:cubicBezTo>
                  <a:cubicBezTo>
                    <a:pt x="390" y="60"/>
                    <a:pt x="390" y="60"/>
                    <a:pt x="390" y="60"/>
                  </a:cubicBezTo>
                  <a:cubicBezTo>
                    <a:pt x="240" y="47"/>
                    <a:pt x="240" y="47"/>
                    <a:pt x="240" y="47"/>
                  </a:cubicBezTo>
                  <a:cubicBezTo>
                    <a:pt x="240" y="47"/>
                    <a:pt x="240" y="47"/>
                    <a:pt x="240" y="47"/>
                  </a:cubicBezTo>
                  <a:cubicBezTo>
                    <a:pt x="238" y="47"/>
                    <a:pt x="236" y="48"/>
                    <a:pt x="235" y="49"/>
                  </a:cubicBezTo>
                  <a:cubicBezTo>
                    <a:pt x="235" y="52"/>
                    <a:pt x="235" y="52"/>
                    <a:pt x="235" y="52"/>
                  </a:cubicBezTo>
                  <a:cubicBezTo>
                    <a:pt x="230" y="53"/>
                    <a:pt x="230" y="53"/>
                    <a:pt x="230" y="53"/>
                  </a:cubicBezTo>
                  <a:cubicBezTo>
                    <a:pt x="225" y="57"/>
                    <a:pt x="218" y="59"/>
                    <a:pt x="210" y="59"/>
                  </a:cubicBezTo>
                  <a:cubicBezTo>
                    <a:pt x="210" y="59"/>
                    <a:pt x="210" y="59"/>
                    <a:pt x="210" y="59"/>
                  </a:cubicBezTo>
                  <a:cubicBezTo>
                    <a:pt x="202" y="59"/>
                    <a:pt x="195" y="57"/>
                    <a:pt x="190" y="53"/>
                  </a:cubicBezTo>
                  <a:cubicBezTo>
                    <a:pt x="186" y="52"/>
                    <a:pt x="186" y="52"/>
                    <a:pt x="186" y="52"/>
                  </a:cubicBezTo>
                  <a:cubicBezTo>
                    <a:pt x="185" y="49"/>
                    <a:pt x="185" y="49"/>
                    <a:pt x="185" y="49"/>
                  </a:cubicBezTo>
                  <a:cubicBezTo>
                    <a:pt x="184" y="48"/>
                    <a:pt x="182" y="47"/>
                    <a:pt x="180" y="47"/>
                  </a:cubicBezTo>
                  <a:cubicBezTo>
                    <a:pt x="29" y="60"/>
                    <a:pt x="29" y="60"/>
                    <a:pt x="29" y="60"/>
                  </a:cubicBezTo>
                  <a:cubicBezTo>
                    <a:pt x="28" y="60"/>
                    <a:pt x="27" y="60"/>
                    <a:pt x="26" y="60"/>
                  </a:cubicBezTo>
                  <a:cubicBezTo>
                    <a:pt x="12" y="60"/>
                    <a:pt x="0" y="48"/>
                    <a:pt x="0" y="34"/>
                  </a:cubicBezTo>
                  <a:cubicBezTo>
                    <a:pt x="0" y="20"/>
                    <a:pt x="11" y="9"/>
                    <a:pt x="25" y="8"/>
                  </a:cubicBezTo>
                  <a:cubicBezTo>
                    <a:pt x="25" y="8"/>
                    <a:pt x="25" y="8"/>
                    <a:pt x="25" y="8"/>
                  </a:cubicBezTo>
                  <a:cubicBezTo>
                    <a:pt x="173" y="1"/>
                    <a:pt x="173" y="1"/>
                    <a:pt x="173" y="1"/>
                  </a:cubicBezTo>
                  <a:cubicBezTo>
                    <a:pt x="178" y="1"/>
                    <a:pt x="184" y="2"/>
                    <a:pt x="188" y="5"/>
                  </a:cubicBezTo>
                  <a:cubicBezTo>
                    <a:pt x="192" y="2"/>
                    <a:pt x="197" y="0"/>
                    <a:pt x="203" y="0"/>
                  </a:cubicBezTo>
                  <a:cubicBezTo>
                    <a:pt x="217" y="0"/>
                    <a:pt x="217" y="0"/>
                    <a:pt x="217" y="0"/>
                  </a:cubicBezTo>
                  <a:cubicBezTo>
                    <a:pt x="223" y="0"/>
                    <a:pt x="228" y="2"/>
                    <a:pt x="232" y="5"/>
                  </a:cubicBezTo>
                  <a:cubicBezTo>
                    <a:pt x="236" y="2"/>
                    <a:pt x="242" y="1"/>
                    <a:pt x="247" y="1"/>
                  </a:cubicBezTo>
                  <a:cubicBezTo>
                    <a:pt x="395" y="8"/>
                    <a:pt x="395" y="8"/>
                    <a:pt x="395" y="8"/>
                  </a:cubicBezTo>
                  <a:cubicBezTo>
                    <a:pt x="409" y="9"/>
                    <a:pt x="420" y="20"/>
                    <a:pt x="420" y="34"/>
                  </a:cubicBezTo>
                  <a:cubicBezTo>
                    <a:pt x="420" y="48"/>
                    <a:pt x="408" y="60"/>
                    <a:pt x="394" y="60"/>
                  </a:cubicBezTo>
                  <a:close/>
                  <a:moveTo>
                    <a:pt x="26" y="26"/>
                  </a:moveTo>
                  <a:cubicBezTo>
                    <a:pt x="21" y="26"/>
                    <a:pt x="18" y="30"/>
                    <a:pt x="18" y="34"/>
                  </a:cubicBezTo>
                  <a:cubicBezTo>
                    <a:pt x="18" y="38"/>
                    <a:pt x="22" y="42"/>
                    <a:pt x="26" y="42"/>
                  </a:cubicBezTo>
                  <a:cubicBezTo>
                    <a:pt x="26" y="42"/>
                    <a:pt x="26" y="42"/>
                    <a:pt x="26" y="42"/>
                  </a:cubicBezTo>
                  <a:cubicBezTo>
                    <a:pt x="27" y="42"/>
                    <a:pt x="28" y="42"/>
                    <a:pt x="28" y="42"/>
                  </a:cubicBezTo>
                  <a:cubicBezTo>
                    <a:pt x="178" y="29"/>
                    <a:pt x="178" y="29"/>
                    <a:pt x="178" y="29"/>
                  </a:cubicBezTo>
                  <a:cubicBezTo>
                    <a:pt x="179" y="29"/>
                    <a:pt x="179" y="29"/>
                    <a:pt x="180" y="29"/>
                  </a:cubicBezTo>
                  <a:cubicBezTo>
                    <a:pt x="187" y="29"/>
                    <a:pt x="194" y="32"/>
                    <a:pt x="199" y="36"/>
                  </a:cubicBezTo>
                  <a:cubicBezTo>
                    <a:pt x="200" y="36"/>
                    <a:pt x="200" y="36"/>
                    <a:pt x="200" y="36"/>
                  </a:cubicBezTo>
                  <a:cubicBezTo>
                    <a:pt x="202" y="39"/>
                    <a:pt x="202" y="39"/>
                    <a:pt x="202" y="39"/>
                  </a:cubicBezTo>
                  <a:cubicBezTo>
                    <a:pt x="202" y="40"/>
                    <a:pt x="205" y="41"/>
                    <a:pt x="210" y="41"/>
                  </a:cubicBezTo>
                  <a:cubicBezTo>
                    <a:pt x="210" y="41"/>
                    <a:pt x="210" y="41"/>
                    <a:pt x="210" y="41"/>
                  </a:cubicBezTo>
                  <a:cubicBezTo>
                    <a:pt x="215" y="41"/>
                    <a:pt x="218" y="40"/>
                    <a:pt x="218" y="39"/>
                  </a:cubicBezTo>
                  <a:cubicBezTo>
                    <a:pt x="220" y="36"/>
                    <a:pt x="220" y="36"/>
                    <a:pt x="220" y="36"/>
                  </a:cubicBezTo>
                  <a:cubicBezTo>
                    <a:pt x="221" y="36"/>
                    <a:pt x="221" y="36"/>
                    <a:pt x="221" y="36"/>
                  </a:cubicBezTo>
                  <a:cubicBezTo>
                    <a:pt x="227" y="32"/>
                    <a:pt x="235" y="29"/>
                    <a:pt x="242" y="29"/>
                  </a:cubicBezTo>
                  <a:cubicBezTo>
                    <a:pt x="392" y="42"/>
                    <a:pt x="392" y="42"/>
                    <a:pt x="392" y="42"/>
                  </a:cubicBezTo>
                  <a:cubicBezTo>
                    <a:pt x="392" y="42"/>
                    <a:pt x="393" y="42"/>
                    <a:pt x="394" y="42"/>
                  </a:cubicBezTo>
                  <a:cubicBezTo>
                    <a:pt x="398" y="42"/>
                    <a:pt x="402" y="38"/>
                    <a:pt x="402" y="34"/>
                  </a:cubicBezTo>
                  <a:cubicBezTo>
                    <a:pt x="402" y="30"/>
                    <a:pt x="399" y="26"/>
                    <a:pt x="395" y="26"/>
                  </a:cubicBezTo>
                  <a:cubicBezTo>
                    <a:pt x="394" y="26"/>
                    <a:pt x="394" y="26"/>
                    <a:pt x="394" y="26"/>
                  </a:cubicBezTo>
                  <a:cubicBezTo>
                    <a:pt x="246" y="19"/>
                    <a:pt x="246" y="19"/>
                    <a:pt x="246" y="19"/>
                  </a:cubicBezTo>
                  <a:cubicBezTo>
                    <a:pt x="246" y="19"/>
                    <a:pt x="246" y="19"/>
                    <a:pt x="246" y="19"/>
                  </a:cubicBezTo>
                  <a:cubicBezTo>
                    <a:pt x="244" y="19"/>
                    <a:pt x="243" y="20"/>
                    <a:pt x="242" y="20"/>
                  </a:cubicBezTo>
                  <a:cubicBezTo>
                    <a:pt x="239" y="27"/>
                    <a:pt x="234" y="28"/>
                    <a:pt x="231" y="28"/>
                  </a:cubicBezTo>
                  <a:cubicBezTo>
                    <a:pt x="227" y="28"/>
                    <a:pt x="223" y="25"/>
                    <a:pt x="221" y="20"/>
                  </a:cubicBezTo>
                  <a:cubicBezTo>
                    <a:pt x="220" y="19"/>
                    <a:pt x="219" y="19"/>
                    <a:pt x="217" y="19"/>
                  </a:cubicBezTo>
                  <a:cubicBezTo>
                    <a:pt x="203" y="19"/>
                    <a:pt x="203" y="19"/>
                    <a:pt x="203" y="19"/>
                  </a:cubicBezTo>
                  <a:cubicBezTo>
                    <a:pt x="201" y="19"/>
                    <a:pt x="200" y="19"/>
                    <a:pt x="199" y="20"/>
                  </a:cubicBezTo>
                  <a:cubicBezTo>
                    <a:pt x="197" y="25"/>
                    <a:pt x="193" y="28"/>
                    <a:pt x="189" y="28"/>
                  </a:cubicBezTo>
                  <a:cubicBezTo>
                    <a:pt x="186" y="28"/>
                    <a:pt x="181" y="27"/>
                    <a:pt x="178" y="20"/>
                  </a:cubicBezTo>
                  <a:cubicBezTo>
                    <a:pt x="177" y="20"/>
                    <a:pt x="176" y="19"/>
                    <a:pt x="174" y="19"/>
                  </a:cubicBezTo>
                  <a:cubicBezTo>
                    <a:pt x="26" y="26"/>
                    <a:pt x="26" y="26"/>
                    <a:pt x="26" y="26"/>
                  </a:cubicBezTo>
                  <a:cubicBezTo>
                    <a:pt x="26" y="26"/>
                    <a:pt x="26" y="26"/>
                    <a:pt x="26" y="26"/>
                  </a:cubicBezTo>
                  <a:close/>
                </a:path>
              </a:pathLst>
            </a:custGeom>
            <a:grpFill/>
            <a:ln>
              <a:noFill/>
            </a:ln>
          </p:spPr>
          <p:txBody>
            <a:bodyPr/>
            <a:lstStyle/>
            <a:p>
              <a:pPr eaLnBrk="1" fontAlgn="auto" hangingPunct="1">
                <a:defRPr/>
              </a:pPr>
              <a:endParaRPr lang="zh-CN" altLang="en-US" noProof="1"/>
            </a:p>
          </p:txBody>
        </p:sp>
        <p:sp>
          <p:nvSpPr>
            <p:cNvPr id="9" name="Freeform 89">
              <a:extLst>
                <a:ext uri="{FF2B5EF4-FFF2-40B4-BE49-F238E27FC236}">
                  <a16:creationId xmlns:a16="http://schemas.microsoft.com/office/drawing/2014/main" id="{945FC2B2-A85C-4883-B690-0A9A447CBC08}"/>
                </a:ext>
              </a:extLst>
            </p:cNvPr>
            <p:cNvSpPr/>
            <p:nvPr/>
          </p:nvSpPr>
          <p:spPr bwMode="auto">
            <a:xfrm>
              <a:off x="5354638" y="3525838"/>
              <a:ext cx="669925" cy="163513"/>
            </a:xfrm>
            <a:custGeom>
              <a:avLst/>
              <a:gdLst>
                <a:gd name="T0" fmla="*/ 169 w 177"/>
                <a:gd name="T1" fmla="*/ 37 h 43"/>
                <a:gd name="T2" fmla="*/ 168 w 177"/>
                <a:gd name="T3" fmla="*/ 36 h 43"/>
                <a:gd name="T4" fmla="*/ 92 w 177"/>
                <a:gd name="T5" fmla="*/ 1 h 43"/>
                <a:gd name="T6" fmla="*/ 75 w 177"/>
                <a:gd name="T7" fmla="*/ 0 h 43"/>
                <a:gd name="T8" fmla="*/ 18 w 177"/>
                <a:gd name="T9" fmla="*/ 15 h 43"/>
                <a:gd name="T10" fmla="*/ 3 w 177"/>
                <a:gd name="T11" fmla="*/ 29 h 43"/>
                <a:gd name="T12" fmla="*/ 1 w 177"/>
                <a:gd name="T13" fmla="*/ 39 h 43"/>
                <a:gd name="T14" fmla="*/ 9 w 177"/>
                <a:gd name="T15" fmla="*/ 43 h 43"/>
                <a:gd name="T16" fmla="*/ 177 w 177"/>
                <a:gd name="T17" fmla="*/ 43 h 43"/>
                <a:gd name="T18" fmla="*/ 169 w 177"/>
                <a:gd name="T19"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7" h="43">
                  <a:moveTo>
                    <a:pt x="169" y="37"/>
                  </a:moveTo>
                  <a:cubicBezTo>
                    <a:pt x="168" y="36"/>
                    <a:pt x="168" y="36"/>
                    <a:pt x="168" y="36"/>
                  </a:cubicBezTo>
                  <a:cubicBezTo>
                    <a:pt x="141" y="16"/>
                    <a:pt x="115" y="5"/>
                    <a:pt x="92" y="1"/>
                  </a:cubicBezTo>
                  <a:cubicBezTo>
                    <a:pt x="87" y="1"/>
                    <a:pt x="81" y="0"/>
                    <a:pt x="75" y="0"/>
                  </a:cubicBezTo>
                  <a:cubicBezTo>
                    <a:pt x="40" y="0"/>
                    <a:pt x="18" y="15"/>
                    <a:pt x="18" y="15"/>
                  </a:cubicBezTo>
                  <a:cubicBezTo>
                    <a:pt x="16" y="16"/>
                    <a:pt x="6" y="23"/>
                    <a:pt x="3" y="29"/>
                  </a:cubicBezTo>
                  <a:cubicBezTo>
                    <a:pt x="1" y="33"/>
                    <a:pt x="0" y="36"/>
                    <a:pt x="1" y="39"/>
                  </a:cubicBezTo>
                  <a:cubicBezTo>
                    <a:pt x="3" y="42"/>
                    <a:pt x="5" y="43"/>
                    <a:pt x="9" y="43"/>
                  </a:cubicBezTo>
                  <a:cubicBezTo>
                    <a:pt x="177" y="43"/>
                    <a:pt x="177" y="43"/>
                    <a:pt x="177" y="43"/>
                  </a:cubicBezTo>
                  <a:cubicBezTo>
                    <a:pt x="174" y="40"/>
                    <a:pt x="170" y="37"/>
                    <a:pt x="169" y="37"/>
                  </a:cubicBezTo>
                  <a:close/>
                </a:path>
              </a:pathLst>
            </a:custGeom>
            <a:grpFill/>
            <a:ln>
              <a:noFill/>
            </a:ln>
          </p:spPr>
          <p:txBody>
            <a:bodyPr/>
            <a:lstStyle/>
            <a:p>
              <a:pPr eaLnBrk="1" fontAlgn="auto" hangingPunct="1">
                <a:defRPr/>
              </a:pPr>
              <a:endParaRPr lang="zh-CN" altLang="en-US" noProof="1"/>
            </a:p>
          </p:txBody>
        </p:sp>
        <p:sp>
          <p:nvSpPr>
            <p:cNvPr id="10" name="Freeform 90">
              <a:extLst>
                <a:ext uri="{FF2B5EF4-FFF2-40B4-BE49-F238E27FC236}">
                  <a16:creationId xmlns:a16="http://schemas.microsoft.com/office/drawing/2014/main" id="{CB7527B2-929A-4D67-8D7A-7EB196127A49}"/>
                </a:ext>
              </a:extLst>
            </p:cNvPr>
            <p:cNvSpPr/>
            <p:nvPr/>
          </p:nvSpPr>
          <p:spPr bwMode="auto">
            <a:xfrm>
              <a:off x="6175375" y="3063876"/>
              <a:ext cx="654050" cy="571500"/>
            </a:xfrm>
            <a:custGeom>
              <a:avLst/>
              <a:gdLst>
                <a:gd name="T0" fmla="*/ 171 w 173"/>
                <a:gd name="T1" fmla="*/ 114 h 151"/>
                <a:gd name="T2" fmla="*/ 157 w 173"/>
                <a:gd name="T3" fmla="*/ 87 h 151"/>
                <a:gd name="T4" fmla="*/ 157 w 173"/>
                <a:gd name="T5" fmla="*/ 86 h 151"/>
                <a:gd name="T6" fmla="*/ 123 w 173"/>
                <a:gd name="T7" fmla="*/ 21 h 151"/>
                <a:gd name="T8" fmla="*/ 116 w 173"/>
                <a:gd name="T9" fmla="*/ 8 h 151"/>
                <a:gd name="T10" fmla="*/ 115 w 173"/>
                <a:gd name="T11" fmla="*/ 7 h 151"/>
                <a:gd name="T12" fmla="*/ 87 w 173"/>
                <a:gd name="T13" fmla="*/ 0 h 151"/>
                <a:gd name="T14" fmla="*/ 101 w 173"/>
                <a:gd name="T15" fmla="*/ 24 h 151"/>
                <a:gd name="T16" fmla="*/ 103 w 173"/>
                <a:gd name="T17" fmla="*/ 45 h 151"/>
                <a:gd name="T18" fmla="*/ 88 w 173"/>
                <a:gd name="T19" fmla="*/ 59 h 151"/>
                <a:gd name="T20" fmla="*/ 38 w 173"/>
                <a:gd name="T21" fmla="*/ 87 h 151"/>
                <a:gd name="T22" fmla="*/ 1 w 173"/>
                <a:gd name="T23" fmla="*/ 149 h 151"/>
                <a:gd name="T24" fmla="*/ 0 w 173"/>
                <a:gd name="T25" fmla="*/ 151 h 151"/>
                <a:gd name="T26" fmla="*/ 1 w 173"/>
                <a:gd name="T27" fmla="*/ 151 h 151"/>
                <a:gd name="T28" fmla="*/ 9 w 173"/>
                <a:gd name="T29" fmla="*/ 146 h 151"/>
                <a:gd name="T30" fmla="*/ 86 w 173"/>
                <a:gd name="T31" fmla="*/ 112 h 151"/>
                <a:gd name="T32" fmla="*/ 113 w 173"/>
                <a:gd name="T33" fmla="*/ 109 h 151"/>
                <a:gd name="T34" fmla="*/ 165 w 173"/>
                <a:gd name="T35" fmla="*/ 120 h 151"/>
                <a:gd name="T36" fmla="*/ 169 w 173"/>
                <a:gd name="T37" fmla="*/ 121 h 151"/>
                <a:gd name="T38" fmla="*/ 172 w 173"/>
                <a:gd name="T39" fmla="*/ 120 h 151"/>
                <a:gd name="T40" fmla="*/ 171 w 173"/>
                <a:gd name="T41" fmla="*/ 114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3" h="151">
                  <a:moveTo>
                    <a:pt x="171" y="114"/>
                  </a:moveTo>
                  <a:cubicBezTo>
                    <a:pt x="157" y="87"/>
                    <a:pt x="157" y="87"/>
                    <a:pt x="157" y="87"/>
                  </a:cubicBezTo>
                  <a:cubicBezTo>
                    <a:pt x="157" y="86"/>
                    <a:pt x="157" y="86"/>
                    <a:pt x="157" y="86"/>
                  </a:cubicBezTo>
                  <a:cubicBezTo>
                    <a:pt x="123" y="21"/>
                    <a:pt x="123" y="21"/>
                    <a:pt x="123" y="21"/>
                  </a:cubicBezTo>
                  <a:cubicBezTo>
                    <a:pt x="120" y="17"/>
                    <a:pt x="117" y="11"/>
                    <a:pt x="116" y="8"/>
                  </a:cubicBezTo>
                  <a:cubicBezTo>
                    <a:pt x="115" y="7"/>
                    <a:pt x="115" y="7"/>
                    <a:pt x="115" y="7"/>
                  </a:cubicBezTo>
                  <a:cubicBezTo>
                    <a:pt x="115" y="7"/>
                    <a:pt x="101" y="0"/>
                    <a:pt x="87" y="0"/>
                  </a:cubicBezTo>
                  <a:cubicBezTo>
                    <a:pt x="101" y="24"/>
                    <a:pt x="101" y="24"/>
                    <a:pt x="101" y="24"/>
                  </a:cubicBezTo>
                  <a:cubicBezTo>
                    <a:pt x="105" y="31"/>
                    <a:pt x="105" y="38"/>
                    <a:pt x="103" y="45"/>
                  </a:cubicBezTo>
                  <a:cubicBezTo>
                    <a:pt x="100" y="51"/>
                    <a:pt x="95" y="56"/>
                    <a:pt x="88" y="59"/>
                  </a:cubicBezTo>
                  <a:cubicBezTo>
                    <a:pt x="85" y="60"/>
                    <a:pt x="56" y="71"/>
                    <a:pt x="38" y="87"/>
                  </a:cubicBezTo>
                  <a:cubicBezTo>
                    <a:pt x="19" y="105"/>
                    <a:pt x="8" y="123"/>
                    <a:pt x="1" y="149"/>
                  </a:cubicBezTo>
                  <a:cubicBezTo>
                    <a:pt x="0" y="151"/>
                    <a:pt x="0" y="151"/>
                    <a:pt x="0" y="151"/>
                  </a:cubicBezTo>
                  <a:cubicBezTo>
                    <a:pt x="0" y="151"/>
                    <a:pt x="1" y="151"/>
                    <a:pt x="1" y="151"/>
                  </a:cubicBezTo>
                  <a:cubicBezTo>
                    <a:pt x="3" y="149"/>
                    <a:pt x="6" y="147"/>
                    <a:pt x="9" y="146"/>
                  </a:cubicBezTo>
                  <a:cubicBezTo>
                    <a:pt x="9" y="146"/>
                    <a:pt x="42" y="125"/>
                    <a:pt x="86" y="112"/>
                  </a:cubicBezTo>
                  <a:cubicBezTo>
                    <a:pt x="95" y="110"/>
                    <a:pt x="104" y="109"/>
                    <a:pt x="113" y="109"/>
                  </a:cubicBezTo>
                  <a:cubicBezTo>
                    <a:pt x="141" y="109"/>
                    <a:pt x="165" y="120"/>
                    <a:pt x="165" y="120"/>
                  </a:cubicBezTo>
                  <a:cubicBezTo>
                    <a:pt x="167" y="121"/>
                    <a:pt x="168" y="121"/>
                    <a:pt x="169" y="121"/>
                  </a:cubicBezTo>
                  <a:cubicBezTo>
                    <a:pt x="171" y="121"/>
                    <a:pt x="172" y="120"/>
                    <a:pt x="172" y="120"/>
                  </a:cubicBezTo>
                  <a:cubicBezTo>
                    <a:pt x="173" y="118"/>
                    <a:pt x="172" y="116"/>
                    <a:pt x="171" y="114"/>
                  </a:cubicBezTo>
                  <a:close/>
                </a:path>
              </a:pathLst>
            </a:custGeom>
            <a:grpFill/>
            <a:ln>
              <a:noFill/>
            </a:ln>
          </p:spPr>
          <p:txBody>
            <a:bodyPr/>
            <a:lstStyle/>
            <a:p>
              <a:pPr eaLnBrk="1" fontAlgn="auto" hangingPunct="1">
                <a:defRPr/>
              </a:pPr>
              <a:endParaRPr lang="zh-CN" altLang="en-US" noProof="1"/>
            </a:p>
          </p:txBody>
        </p:sp>
      </p:grpSp>
      <p:sp>
        <p:nvSpPr>
          <p:cNvPr id="4102" name="文本框 11">
            <a:extLst>
              <a:ext uri="{FF2B5EF4-FFF2-40B4-BE49-F238E27FC236}">
                <a16:creationId xmlns:a16="http://schemas.microsoft.com/office/drawing/2014/main" id="{99F81CD7-EDA6-4548-912F-8E29F0C5F6BF}"/>
              </a:ext>
            </a:extLst>
          </p:cNvPr>
          <p:cNvSpPr txBox="1">
            <a:spLocks noChangeArrowheads="1"/>
          </p:cNvSpPr>
          <p:nvPr/>
        </p:nvSpPr>
        <p:spPr bwMode="auto">
          <a:xfrm>
            <a:off x="1738313" y="552450"/>
            <a:ext cx="203132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eaLnBrk="1" hangingPunct="1">
              <a:lnSpc>
                <a:spcPct val="100000"/>
              </a:lnSpc>
              <a:spcBef>
                <a:spcPct val="0"/>
              </a:spcBef>
              <a:buFontTx/>
              <a:buNone/>
            </a:pPr>
            <a:r>
              <a:rPr lang="zh-CN" altLang="en-US" sz="3600" dirty="0">
                <a:solidFill>
                  <a:schemeClr val="bg1"/>
                </a:solidFill>
              </a:rPr>
              <a:t>数据处理</a:t>
            </a:r>
          </a:p>
        </p:txBody>
      </p:sp>
      <p:pic>
        <p:nvPicPr>
          <p:cNvPr id="13" name="图片 12">
            <a:extLst>
              <a:ext uri="{FF2B5EF4-FFF2-40B4-BE49-F238E27FC236}">
                <a16:creationId xmlns:a16="http://schemas.microsoft.com/office/drawing/2014/main" id="{FCF016B6-9AE0-4120-8C23-0397C9FF7D90}"/>
              </a:ext>
            </a:extLst>
          </p:cNvPr>
          <p:cNvPicPr/>
          <p:nvPr/>
        </p:nvPicPr>
        <p:blipFill rotWithShape="1">
          <a:blip r:embed="rId2"/>
          <a:srcRect r="15632"/>
          <a:stretch/>
        </p:blipFill>
        <p:spPr bwMode="auto">
          <a:xfrm>
            <a:off x="875163" y="1955676"/>
            <a:ext cx="4377690" cy="1257300"/>
          </a:xfrm>
          <a:prstGeom prst="rect">
            <a:avLst/>
          </a:prstGeom>
          <a:ln>
            <a:noFill/>
          </a:ln>
          <a:extLst>
            <a:ext uri="{53640926-AAD7-44D8-BBD7-CCE9431645EC}">
              <a14:shadowObscured xmlns:a14="http://schemas.microsoft.com/office/drawing/2010/main"/>
            </a:ext>
          </a:extLst>
        </p:spPr>
      </p:pic>
      <p:sp>
        <p:nvSpPr>
          <p:cNvPr id="15" name="文本框 14">
            <a:extLst>
              <a:ext uri="{FF2B5EF4-FFF2-40B4-BE49-F238E27FC236}">
                <a16:creationId xmlns:a16="http://schemas.microsoft.com/office/drawing/2014/main" id="{81D72A38-91D2-40E7-9F43-F29283652CA2}"/>
              </a:ext>
            </a:extLst>
          </p:cNvPr>
          <p:cNvSpPr txBox="1"/>
          <p:nvPr/>
        </p:nvSpPr>
        <p:spPr>
          <a:xfrm>
            <a:off x="1262507" y="3645024"/>
            <a:ext cx="3156416" cy="369332"/>
          </a:xfrm>
          <a:prstGeom prst="rect">
            <a:avLst/>
          </a:prstGeom>
          <a:noFill/>
        </p:spPr>
        <p:txBody>
          <a:bodyPr wrap="square">
            <a:spAutoFit/>
          </a:bodyPr>
          <a:lstStyle/>
          <a:p>
            <a:r>
              <a:rPr lang="zh-CN" altLang="zh-CN" sz="1800" dirty="0">
                <a:effectLst/>
                <a:latin typeface="微软雅黑" panose="020B0503020204020204" pitchFamily="34" charset="-122"/>
                <a:cs typeface="Times New Roman" panose="02020603050405020304" pitchFamily="18" charset="0"/>
              </a:rPr>
              <a:t>原始气象数据文件目录结构</a:t>
            </a:r>
            <a:endParaRPr lang="zh-CN" altLang="en-US" dirty="0">
              <a:latin typeface="微软雅黑" panose="020B0503020204020204" pitchFamily="34" charset="-122"/>
            </a:endParaRPr>
          </a:p>
        </p:txBody>
      </p:sp>
      <p:pic>
        <p:nvPicPr>
          <p:cNvPr id="16" name="图片 15">
            <a:extLst>
              <a:ext uri="{FF2B5EF4-FFF2-40B4-BE49-F238E27FC236}">
                <a16:creationId xmlns:a16="http://schemas.microsoft.com/office/drawing/2014/main" id="{09A10863-2C71-48F5-950B-D24F46EF7B07}"/>
              </a:ext>
            </a:extLst>
          </p:cNvPr>
          <p:cNvPicPr/>
          <p:nvPr/>
        </p:nvPicPr>
        <p:blipFill rotWithShape="1">
          <a:blip r:embed="rId3"/>
          <a:srcRect r="12922"/>
          <a:stretch/>
        </p:blipFill>
        <p:spPr bwMode="auto">
          <a:xfrm>
            <a:off x="6724517" y="1667068"/>
            <a:ext cx="4592320" cy="1834515"/>
          </a:xfrm>
          <a:prstGeom prst="rect">
            <a:avLst/>
          </a:prstGeom>
          <a:ln>
            <a:noFill/>
          </a:ln>
          <a:extLst>
            <a:ext uri="{53640926-AAD7-44D8-BBD7-CCE9431645EC}">
              <a14:shadowObscured xmlns:a14="http://schemas.microsoft.com/office/drawing/2010/main"/>
            </a:ext>
          </a:extLst>
        </p:spPr>
      </p:pic>
      <p:sp>
        <p:nvSpPr>
          <p:cNvPr id="17" name="文本框 16">
            <a:extLst>
              <a:ext uri="{FF2B5EF4-FFF2-40B4-BE49-F238E27FC236}">
                <a16:creationId xmlns:a16="http://schemas.microsoft.com/office/drawing/2014/main" id="{8984BED0-4A66-4168-83D5-5F1DF2F38A07}"/>
              </a:ext>
            </a:extLst>
          </p:cNvPr>
          <p:cNvSpPr txBox="1"/>
          <p:nvPr/>
        </p:nvSpPr>
        <p:spPr>
          <a:xfrm>
            <a:off x="7770982" y="3645024"/>
            <a:ext cx="2499390" cy="369332"/>
          </a:xfrm>
          <a:prstGeom prst="rect">
            <a:avLst/>
          </a:prstGeom>
          <a:noFill/>
        </p:spPr>
        <p:txBody>
          <a:bodyPr wrap="square">
            <a:spAutoFit/>
          </a:bodyPr>
          <a:lstStyle/>
          <a:p>
            <a:r>
              <a:rPr lang="zh-CN" altLang="zh-CN" sz="1800" dirty="0">
                <a:effectLst/>
                <a:latin typeface="+mj-ea"/>
                <a:ea typeface="+mj-ea"/>
                <a:cs typeface="Times New Roman" panose="02020603050405020304" pitchFamily="18" charset="0"/>
              </a:rPr>
              <a:t>原始气象数据</a:t>
            </a:r>
            <a:r>
              <a:rPr lang="en-US" altLang="zh-CN" sz="1800" dirty="0">
                <a:effectLst/>
                <a:latin typeface="+mj-ea"/>
                <a:ea typeface="+mj-ea"/>
              </a:rPr>
              <a:t>csv</a:t>
            </a:r>
            <a:r>
              <a:rPr lang="zh-CN" altLang="zh-CN" sz="1800" dirty="0">
                <a:effectLst/>
                <a:latin typeface="+mj-ea"/>
                <a:ea typeface="+mj-ea"/>
                <a:cs typeface="Times New Roman" panose="02020603050405020304" pitchFamily="18" charset="0"/>
              </a:rPr>
              <a:t>文件</a:t>
            </a:r>
            <a:endParaRPr lang="zh-CN" altLang="en-US" dirty="0">
              <a:latin typeface="+mj-ea"/>
              <a:ea typeface="+mj-ea"/>
            </a:endParaRPr>
          </a:p>
        </p:txBody>
      </p:sp>
      <p:pic>
        <p:nvPicPr>
          <p:cNvPr id="18" name="图片 17">
            <a:extLst>
              <a:ext uri="{FF2B5EF4-FFF2-40B4-BE49-F238E27FC236}">
                <a16:creationId xmlns:a16="http://schemas.microsoft.com/office/drawing/2014/main" id="{FCA1BC08-2CDD-40C7-B5E1-D8A569460D23}"/>
              </a:ext>
            </a:extLst>
          </p:cNvPr>
          <p:cNvPicPr/>
          <p:nvPr/>
        </p:nvPicPr>
        <p:blipFill>
          <a:blip r:embed="rId4"/>
          <a:stretch>
            <a:fillRect/>
          </a:stretch>
        </p:blipFill>
        <p:spPr>
          <a:xfrm>
            <a:off x="654279" y="4761771"/>
            <a:ext cx="5274310" cy="436245"/>
          </a:xfrm>
          <a:prstGeom prst="rect">
            <a:avLst/>
          </a:prstGeom>
        </p:spPr>
      </p:pic>
      <p:sp>
        <p:nvSpPr>
          <p:cNvPr id="19" name="文本框 18">
            <a:extLst>
              <a:ext uri="{FF2B5EF4-FFF2-40B4-BE49-F238E27FC236}">
                <a16:creationId xmlns:a16="http://schemas.microsoft.com/office/drawing/2014/main" id="{30D665DD-EEE2-4FF0-89BE-1EC8189D22C7}"/>
              </a:ext>
            </a:extLst>
          </p:cNvPr>
          <p:cNvSpPr txBox="1"/>
          <p:nvPr/>
        </p:nvSpPr>
        <p:spPr>
          <a:xfrm>
            <a:off x="1591020" y="5482789"/>
            <a:ext cx="2499390" cy="369332"/>
          </a:xfrm>
          <a:prstGeom prst="rect">
            <a:avLst/>
          </a:prstGeom>
          <a:noFill/>
        </p:spPr>
        <p:txBody>
          <a:bodyPr wrap="square">
            <a:spAutoFit/>
          </a:bodyPr>
          <a:lstStyle/>
          <a:p>
            <a:r>
              <a:rPr lang="zh-CN" altLang="zh-CN" sz="1800" dirty="0">
                <a:effectLst/>
                <a:latin typeface="+mj-ea"/>
                <a:ea typeface="+mj-ea"/>
                <a:cs typeface="Times New Roman" panose="02020603050405020304" pitchFamily="18" charset="0"/>
              </a:rPr>
              <a:t>气象数据</a:t>
            </a:r>
            <a:r>
              <a:rPr lang="zh-CN" altLang="en-US" dirty="0">
                <a:latin typeface="+mj-ea"/>
                <a:ea typeface="+mj-ea"/>
                <a:cs typeface="Times New Roman" panose="02020603050405020304" pitchFamily="18" charset="0"/>
              </a:rPr>
              <a:t>详细含义</a:t>
            </a:r>
            <a:endParaRPr lang="zh-CN" altLang="en-US" dirty="0">
              <a:latin typeface="+mj-ea"/>
              <a:ea typeface="+mj-ea"/>
            </a:endParaRPr>
          </a:p>
        </p:txBody>
      </p:sp>
      <p:sp>
        <p:nvSpPr>
          <p:cNvPr id="20" name="文本框 19">
            <a:extLst>
              <a:ext uri="{FF2B5EF4-FFF2-40B4-BE49-F238E27FC236}">
                <a16:creationId xmlns:a16="http://schemas.microsoft.com/office/drawing/2014/main" id="{EA5DA6DB-D50C-4909-966C-22696143D0F8}"/>
              </a:ext>
            </a:extLst>
          </p:cNvPr>
          <p:cNvSpPr txBox="1"/>
          <p:nvPr/>
        </p:nvSpPr>
        <p:spPr>
          <a:xfrm>
            <a:off x="6724517" y="4557964"/>
            <a:ext cx="5090965" cy="1477328"/>
          </a:xfrm>
          <a:prstGeom prst="rect">
            <a:avLst/>
          </a:prstGeom>
          <a:noFill/>
        </p:spPr>
        <p:txBody>
          <a:bodyPr wrap="square">
            <a:spAutoFit/>
          </a:bodyPr>
          <a:lstStyle/>
          <a:p>
            <a:pPr algn="just"/>
            <a:r>
              <a:rPr lang="zh-CN" altLang="en-US" dirty="0">
                <a:latin typeface="+mj-ea"/>
                <a:ea typeface="+mj-ea"/>
                <a:cs typeface="Times New Roman" panose="02020603050405020304" pitchFamily="18" charset="0"/>
              </a:rPr>
              <a:t>除了以上数据集外，系统还使用了</a:t>
            </a:r>
            <a:r>
              <a:rPr lang="zh-CN" altLang="en-US" dirty="0">
                <a:effectLst/>
                <a:latin typeface="+mj-ea"/>
                <a:ea typeface="+mj-ea"/>
                <a:cs typeface="Times New Roman" panose="02020603050405020304" pitchFamily="18" charset="0"/>
              </a:rPr>
              <a:t>由阿里云 </a:t>
            </a:r>
            <a:r>
              <a:rPr lang="en-US" altLang="zh-CN" dirty="0" err="1">
                <a:effectLst/>
                <a:latin typeface="+mj-ea"/>
                <a:ea typeface="+mj-ea"/>
                <a:cs typeface="Times New Roman" panose="02020603050405020304" pitchFamily="18" charset="0"/>
              </a:rPr>
              <a:t>DataV</a:t>
            </a:r>
            <a:r>
              <a:rPr lang="en-US" altLang="zh-CN" dirty="0">
                <a:effectLst/>
                <a:latin typeface="+mj-ea"/>
                <a:ea typeface="+mj-ea"/>
                <a:cs typeface="Times New Roman" panose="02020603050405020304" pitchFamily="18" charset="0"/>
              </a:rPr>
              <a:t> </a:t>
            </a:r>
            <a:r>
              <a:rPr lang="zh-CN" altLang="en-US" dirty="0">
                <a:effectLst/>
                <a:latin typeface="+mj-ea"/>
                <a:ea typeface="+mj-ea"/>
                <a:cs typeface="Times New Roman" panose="02020603050405020304" pitchFamily="18" charset="0"/>
              </a:rPr>
              <a:t>提供的来自高德开放平台</a:t>
            </a:r>
            <a:r>
              <a:rPr lang="en-US" altLang="zh-CN" dirty="0">
                <a:effectLst/>
                <a:latin typeface="+mj-ea"/>
                <a:ea typeface="+mj-ea"/>
                <a:cs typeface="Times New Roman" panose="02020603050405020304" pitchFamily="18" charset="0"/>
              </a:rPr>
              <a:t>2020</a:t>
            </a:r>
            <a:r>
              <a:rPr lang="zh-CN" altLang="en-US" dirty="0">
                <a:effectLst/>
                <a:latin typeface="+mj-ea"/>
                <a:ea typeface="+mj-ea"/>
                <a:cs typeface="Times New Roman" panose="02020603050405020304" pitchFamily="18" charset="0"/>
              </a:rPr>
              <a:t>年</a:t>
            </a:r>
            <a:r>
              <a:rPr lang="en-US" altLang="zh-CN" dirty="0">
                <a:effectLst/>
                <a:latin typeface="+mj-ea"/>
                <a:ea typeface="+mj-ea"/>
                <a:cs typeface="Times New Roman" panose="02020603050405020304" pitchFamily="18" charset="0"/>
              </a:rPr>
              <a:t>4</a:t>
            </a:r>
            <a:r>
              <a:rPr lang="zh-CN" altLang="en-US" dirty="0">
                <a:effectLst/>
                <a:latin typeface="+mj-ea"/>
                <a:ea typeface="+mj-ea"/>
                <a:cs typeface="Times New Roman" panose="02020603050405020304" pitchFamily="18" charset="0"/>
              </a:rPr>
              <a:t>月更新的地理数据作为辅助数据。通过</a:t>
            </a:r>
            <a:r>
              <a:rPr lang="en-US" altLang="zh-CN" dirty="0" err="1">
                <a:effectLst/>
                <a:latin typeface="+mj-ea"/>
                <a:ea typeface="+mj-ea"/>
                <a:cs typeface="Times New Roman" panose="02020603050405020304" pitchFamily="18" charset="0"/>
              </a:rPr>
              <a:t>DataV</a:t>
            </a:r>
            <a:r>
              <a:rPr lang="en-US" altLang="zh-CN" dirty="0">
                <a:effectLst/>
                <a:latin typeface="+mj-ea"/>
                <a:ea typeface="+mj-ea"/>
                <a:cs typeface="Times New Roman" panose="02020603050405020304" pitchFamily="18" charset="0"/>
              </a:rPr>
              <a:t> Atlas</a:t>
            </a:r>
            <a:r>
              <a:rPr lang="zh-CN" altLang="en-US" dirty="0">
                <a:effectLst/>
                <a:latin typeface="+mj-ea"/>
                <a:ea typeface="+mj-ea"/>
                <a:cs typeface="Times New Roman" panose="02020603050405020304" pitchFamily="18" charset="0"/>
              </a:rPr>
              <a:t>地图选择器，我们获取了全国</a:t>
            </a:r>
            <a:r>
              <a:rPr lang="en-US" altLang="zh-CN" dirty="0">
                <a:effectLst/>
                <a:latin typeface="+mj-ea"/>
                <a:ea typeface="+mj-ea"/>
                <a:cs typeface="Times New Roman" panose="02020603050405020304" pitchFamily="18" charset="0"/>
              </a:rPr>
              <a:t>34</a:t>
            </a:r>
            <a:r>
              <a:rPr lang="zh-CN" altLang="en-US" dirty="0">
                <a:effectLst/>
                <a:latin typeface="+mj-ea"/>
                <a:ea typeface="+mj-ea"/>
                <a:cs typeface="Times New Roman" panose="02020603050405020304" pitchFamily="18" charset="0"/>
              </a:rPr>
              <a:t>个省份、以及各省份下二级行政区地理数据文件</a:t>
            </a:r>
            <a:endParaRPr lang="zh-CN" altLang="en-US" dirty="0">
              <a:latin typeface="+mj-ea"/>
              <a:ea typeface="+mj-ea"/>
            </a:endParaRPr>
          </a:p>
        </p:txBody>
      </p:sp>
    </p:spTree>
    <p:extLst>
      <p:ext uri="{BB962C8B-B14F-4D97-AF65-F5344CB8AC3E}">
        <p14:creationId xmlns:p14="http://schemas.microsoft.com/office/powerpoint/2010/main" val="27159069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任意多边形 10">
            <a:extLst>
              <a:ext uri="{FF2B5EF4-FFF2-40B4-BE49-F238E27FC236}">
                <a16:creationId xmlns:a16="http://schemas.microsoft.com/office/drawing/2014/main" id="{C617FFB9-5A20-4C30-B12B-E66DCAF7FB2C}"/>
              </a:ext>
            </a:extLst>
          </p:cNvPr>
          <p:cNvSpPr/>
          <p:nvPr/>
        </p:nvSpPr>
        <p:spPr>
          <a:xfrm rot="5400000">
            <a:off x="1882775" y="-1425575"/>
            <a:ext cx="914400" cy="4679950"/>
          </a:xfrm>
          <a:custGeom>
            <a:avLst/>
            <a:gdLst>
              <a:gd name="connsiteX0" fmla="*/ 0 w 990604"/>
              <a:gd name="connsiteY0" fmla="*/ 5956738 h 5956738"/>
              <a:gd name="connsiteX1" fmla="*/ 0 w 990604"/>
              <a:gd name="connsiteY1" fmla="*/ 317938 h 5956738"/>
              <a:gd name="connsiteX2" fmla="*/ 6 w 990604"/>
              <a:gd name="connsiteY2" fmla="*/ 317938 h 5956738"/>
              <a:gd name="connsiteX3" fmla="*/ 495305 w 990604"/>
              <a:gd name="connsiteY3" fmla="*/ 0 h 5956738"/>
              <a:gd name="connsiteX4" fmla="*/ 990604 w 990604"/>
              <a:gd name="connsiteY4" fmla="*/ 317938 h 5956738"/>
              <a:gd name="connsiteX5" fmla="*/ 990601 w 990604"/>
              <a:gd name="connsiteY5" fmla="*/ 317938 h 5956738"/>
              <a:gd name="connsiteX6" fmla="*/ 990601 w 990604"/>
              <a:gd name="connsiteY6" fmla="*/ 5956738 h 5956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0604" h="5956738">
                <a:moveTo>
                  <a:pt x="0" y="5956738"/>
                </a:moveTo>
                <a:lnTo>
                  <a:pt x="0" y="317938"/>
                </a:lnTo>
                <a:lnTo>
                  <a:pt x="6" y="317938"/>
                </a:lnTo>
                <a:lnTo>
                  <a:pt x="495305" y="0"/>
                </a:lnTo>
                <a:lnTo>
                  <a:pt x="990604" y="317938"/>
                </a:lnTo>
                <a:lnTo>
                  <a:pt x="990601" y="317938"/>
                </a:lnTo>
                <a:lnTo>
                  <a:pt x="990601" y="5956738"/>
                </a:lnTo>
                <a:close/>
              </a:path>
            </a:pathLst>
          </a:custGeom>
          <a:solidFill>
            <a:srgbClr val="4B649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sp>
        <p:nvSpPr>
          <p:cNvPr id="2" name="椭圆 1">
            <a:extLst>
              <a:ext uri="{FF2B5EF4-FFF2-40B4-BE49-F238E27FC236}">
                <a16:creationId xmlns:a16="http://schemas.microsoft.com/office/drawing/2014/main" id="{29E0C9E5-ECB7-4FA6-904C-4E7681A89B81}"/>
              </a:ext>
            </a:extLst>
          </p:cNvPr>
          <p:cNvSpPr/>
          <p:nvPr/>
        </p:nvSpPr>
        <p:spPr>
          <a:xfrm>
            <a:off x="323850" y="247650"/>
            <a:ext cx="1333500" cy="1333500"/>
          </a:xfrm>
          <a:prstGeom prst="ellipse">
            <a:avLst/>
          </a:prstGeom>
          <a:solidFill>
            <a:schemeClr val="bg1"/>
          </a:solidFill>
          <a:ln w="38100">
            <a:solidFill>
              <a:srgbClr val="4B649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grpSp>
        <p:nvGrpSpPr>
          <p:cNvPr id="3" name="组合 2">
            <a:extLst>
              <a:ext uri="{FF2B5EF4-FFF2-40B4-BE49-F238E27FC236}">
                <a16:creationId xmlns:a16="http://schemas.microsoft.com/office/drawing/2014/main" id="{934248B9-D327-49AD-9C1B-2D5E64779A22}"/>
              </a:ext>
            </a:extLst>
          </p:cNvPr>
          <p:cNvGrpSpPr/>
          <p:nvPr/>
        </p:nvGrpSpPr>
        <p:grpSpPr>
          <a:xfrm>
            <a:off x="475624" y="571426"/>
            <a:ext cx="1029952" cy="685949"/>
            <a:chOff x="5302250" y="2903538"/>
            <a:chExt cx="1587500" cy="1057276"/>
          </a:xfrm>
          <a:solidFill>
            <a:srgbClr val="4B649F"/>
          </a:solidFill>
        </p:grpSpPr>
        <p:sp>
          <p:nvSpPr>
            <p:cNvPr id="4" name="Freeform 84">
              <a:extLst>
                <a:ext uri="{FF2B5EF4-FFF2-40B4-BE49-F238E27FC236}">
                  <a16:creationId xmlns:a16="http://schemas.microsoft.com/office/drawing/2014/main" id="{9C8853F9-9284-421F-B942-D665B3C9820F}"/>
                </a:ext>
              </a:extLst>
            </p:cNvPr>
            <p:cNvSpPr/>
            <p:nvPr/>
          </p:nvSpPr>
          <p:spPr bwMode="auto">
            <a:xfrm>
              <a:off x="5362575" y="3040063"/>
              <a:ext cx="706438" cy="614363"/>
            </a:xfrm>
            <a:custGeom>
              <a:avLst/>
              <a:gdLst>
                <a:gd name="T0" fmla="*/ 181 w 187"/>
                <a:gd name="T1" fmla="*/ 49 h 162"/>
                <a:gd name="T2" fmla="*/ 187 w 187"/>
                <a:gd name="T3" fmla="*/ 66 h 162"/>
                <a:gd name="T4" fmla="*/ 187 w 187"/>
                <a:gd name="T5" fmla="*/ 162 h 162"/>
                <a:gd name="T6" fmla="*/ 176 w 187"/>
                <a:gd name="T7" fmla="*/ 153 h 162"/>
                <a:gd name="T8" fmla="*/ 92 w 187"/>
                <a:gd name="T9" fmla="*/ 115 h 162"/>
                <a:gd name="T10" fmla="*/ 73 w 187"/>
                <a:gd name="T11" fmla="*/ 114 h 162"/>
                <a:gd name="T12" fmla="*/ 8 w 187"/>
                <a:gd name="T13" fmla="*/ 131 h 162"/>
                <a:gd name="T14" fmla="*/ 1 w 187"/>
                <a:gd name="T15" fmla="*/ 131 h 162"/>
                <a:gd name="T16" fmla="*/ 2 w 187"/>
                <a:gd name="T17" fmla="*/ 126 h 162"/>
                <a:gd name="T18" fmla="*/ 26 w 187"/>
                <a:gd name="T19" fmla="*/ 70 h 162"/>
                <a:gd name="T20" fmla="*/ 48 w 187"/>
                <a:gd name="T21" fmla="*/ 20 h 162"/>
                <a:gd name="T22" fmla="*/ 53 w 187"/>
                <a:gd name="T23" fmla="*/ 13 h 162"/>
                <a:gd name="T24" fmla="*/ 62 w 187"/>
                <a:gd name="T25" fmla="*/ 9 h 162"/>
                <a:gd name="T26" fmla="*/ 130 w 187"/>
                <a:gd name="T27" fmla="*/ 11 h 162"/>
                <a:gd name="T28" fmla="*/ 181 w 187"/>
                <a:gd name="T29" fmla="*/ 49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7" h="162">
                  <a:moveTo>
                    <a:pt x="181" y="49"/>
                  </a:moveTo>
                  <a:cubicBezTo>
                    <a:pt x="184" y="54"/>
                    <a:pt x="187" y="60"/>
                    <a:pt x="187" y="66"/>
                  </a:cubicBezTo>
                  <a:cubicBezTo>
                    <a:pt x="187" y="162"/>
                    <a:pt x="187" y="162"/>
                    <a:pt x="187" y="162"/>
                  </a:cubicBezTo>
                  <a:cubicBezTo>
                    <a:pt x="187" y="162"/>
                    <a:pt x="178" y="154"/>
                    <a:pt x="176" y="153"/>
                  </a:cubicBezTo>
                  <a:cubicBezTo>
                    <a:pt x="168" y="148"/>
                    <a:pt x="133" y="120"/>
                    <a:pt x="92" y="115"/>
                  </a:cubicBezTo>
                  <a:cubicBezTo>
                    <a:pt x="86" y="114"/>
                    <a:pt x="79" y="114"/>
                    <a:pt x="73" y="114"/>
                  </a:cubicBezTo>
                  <a:cubicBezTo>
                    <a:pt x="32" y="114"/>
                    <a:pt x="8" y="131"/>
                    <a:pt x="8" y="131"/>
                  </a:cubicBezTo>
                  <a:cubicBezTo>
                    <a:pt x="5" y="133"/>
                    <a:pt x="2" y="133"/>
                    <a:pt x="1" y="131"/>
                  </a:cubicBezTo>
                  <a:cubicBezTo>
                    <a:pt x="0" y="130"/>
                    <a:pt x="1" y="128"/>
                    <a:pt x="2" y="126"/>
                  </a:cubicBezTo>
                  <a:cubicBezTo>
                    <a:pt x="26" y="70"/>
                    <a:pt x="26" y="70"/>
                    <a:pt x="26" y="70"/>
                  </a:cubicBezTo>
                  <a:cubicBezTo>
                    <a:pt x="48" y="20"/>
                    <a:pt x="48" y="20"/>
                    <a:pt x="48" y="20"/>
                  </a:cubicBezTo>
                  <a:cubicBezTo>
                    <a:pt x="49" y="18"/>
                    <a:pt x="51" y="15"/>
                    <a:pt x="53" y="13"/>
                  </a:cubicBezTo>
                  <a:cubicBezTo>
                    <a:pt x="55" y="11"/>
                    <a:pt x="59" y="10"/>
                    <a:pt x="62" y="9"/>
                  </a:cubicBezTo>
                  <a:cubicBezTo>
                    <a:pt x="65" y="9"/>
                    <a:pt x="98" y="0"/>
                    <a:pt x="130" y="11"/>
                  </a:cubicBezTo>
                  <a:cubicBezTo>
                    <a:pt x="163" y="22"/>
                    <a:pt x="179" y="45"/>
                    <a:pt x="181" y="49"/>
                  </a:cubicBezTo>
                  <a:close/>
                </a:path>
              </a:pathLst>
            </a:custGeom>
            <a:grpFill/>
            <a:ln>
              <a:noFill/>
            </a:ln>
          </p:spPr>
          <p:txBody>
            <a:bodyPr/>
            <a:lstStyle/>
            <a:p>
              <a:pPr eaLnBrk="1" fontAlgn="auto" hangingPunct="1">
                <a:defRPr/>
              </a:pPr>
              <a:endParaRPr lang="zh-CN" altLang="en-US" noProof="1"/>
            </a:p>
          </p:txBody>
        </p:sp>
        <p:sp>
          <p:nvSpPr>
            <p:cNvPr id="5" name="Freeform 85">
              <a:extLst>
                <a:ext uri="{FF2B5EF4-FFF2-40B4-BE49-F238E27FC236}">
                  <a16:creationId xmlns:a16="http://schemas.microsoft.com/office/drawing/2014/main" id="{DB97B227-0B03-44F8-9C4B-168C9F3DAC61}"/>
                </a:ext>
              </a:extLst>
            </p:cNvPr>
            <p:cNvSpPr/>
            <p:nvPr/>
          </p:nvSpPr>
          <p:spPr bwMode="auto">
            <a:xfrm>
              <a:off x="6115050" y="2903538"/>
              <a:ext cx="400050" cy="747713"/>
            </a:xfrm>
            <a:custGeom>
              <a:avLst/>
              <a:gdLst>
                <a:gd name="T0" fmla="*/ 44 w 106"/>
                <a:gd name="T1" fmla="*/ 119 h 197"/>
                <a:gd name="T2" fmla="*/ 3 w 106"/>
                <a:gd name="T3" fmla="*/ 187 h 197"/>
                <a:gd name="T4" fmla="*/ 0 w 106"/>
                <a:gd name="T5" fmla="*/ 197 h 197"/>
                <a:gd name="T6" fmla="*/ 0 w 106"/>
                <a:gd name="T7" fmla="*/ 83 h 197"/>
                <a:gd name="T8" fmla="*/ 1 w 106"/>
                <a:gd name="T9" fmla="*/ 64 h 197"/>
                <a:gd name="T10" fmla="*/ 16 w 106"/>
                <a:gd name="T11" fmla="*/ 29 h 197"/>
                <a:gd name="T12" fmla="*/ 49 w 106"/>
                <a:gd name="T13" fmla="*/ 1 h 197"/>
                <a:gd name="T14" fmla="*/ 54 w 106"/>
                <a:gd name="T15" fmla="*/ 0 h 197"/>
                <a:gd name="T16" fmla="*/ 64 w 106"/>
                <a:gd name="T17" fmla="*/ 6 h 197"/>
                <a:gd name="T18" fmla="*/ 85 w 106"/>
                <a:gd name="T19" fmla="*/ 42 h 197"/>
                <a:gd name="T20" fmla="*/ 86 w 106"/>
                <a:gd name="T21" fmla="*/ 42 h 197"/>
                <a:gd name="T22" fmla="*/ 104 w 106"/>
                <a:gd name="T23" fmla="*/ 74 h 197"/>
                <a:gd name="T24" fmla="*/ 105 w 106"/>
                <a:gd name="T25" fmla="*/ 82 h 197"/>
                <a:gd name="T26" fmla="*/ 99 w 106"/>
                <a:gd name="T27" fmla="*/ 87 h 197"/>
                <a:gd name="T28" fmla="*/ 44 w 106"/>
                <a:gd name="T29" fmla="*/ 119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6" h="197">
                  <a:moveTo>
                    <a:pt x="44" y="119"/>
                  </a:moveTo>
                  <a:cubicBezTo>
                    <a:pt x="25" y="137"/>
                    <a:pt x="12" y="156"/>
                    <a:pt x="3" y="187"/>
                  </a:cubicBezTo>
                  <a:cubicBezTo>
                    <a:pt x="0" y="197"/>
                    <a:pt x="0" y="197"/>
                    <a:pt x="0" y="197"/>
                  </a:cubicBezTo>
                  <a:cubicBezTo>
                    <a:pt x="0" y="83"/>
                    <a:pt x="0" y="83"/>
                    <a:pt x="0" y="83"/>
                  </a:cubicBezTo>
                  <a:cubicBezTo>
                    <a:pt x="0" y="77"/>
                    <a:pt x="0" y="69"/>
                    <a:pt x="1" y="64"/>
                  </a:cubicBezTo>
                  <a:cubicBezTo>
                    <a:pt x="1" y="63"/>
                    <a:pt x="3" y="47"/>
                    <a:pt x="16" y="29"/>
                  </a:cubicBezTo>
                  <a:cubicBezTo>
                    <a:pt x="30" y="11"/>
                    <a:pt x="48" y="1"/>
                    <a:pt x="49" y="1"/>
                  </a:cubicBezTo>
                  <a:cubicBezTo>
                    <a:pt x="51" y="0"/>
                    <a:pt x="52" y="0"/>
                    <a:pt x="54" y="0"/>
                  </a:cubicBezTo>
                  <a:cubicBezTo>
                    <a:pt x="58" y="0"/>
                    <a:pt x="62" y="2"/>
                    <a:pt x="64" y="6"/>
                  </a:cubicBezTo>
                  <a:cubicBezTo>
                    <a:pt x="85" y="42"/>
                    <a:pt x="85" y="42"/>
                    <a:pt x="85" y="42"/>
                  </a:cubicBezTo>
                  <a:cubicBezTo>
                    <a:pt x="86" y="42"/>
                    <a:pt x="86" y="42"/>
                    <a:pt x="86" y="42"/>
                  </a:cubicBezTo>
                  <a:cubicBezTo>
                    <a:pt x="104" y="74"/>
                    <a:pt x="104" y="74"/>
                    <a:pt x="104" y="74"/>
                  </a:cubicBezTo>
                  <a:cubicBezTo>
                    <a:pt x="106" y="76"/>
                    <a:pt x="106" y="79"/>
                    <a:pt x="105" y="82"/>
                  </a:cubicBezTo>
                  <a:cubicBezTo>
                    <a:pt x="104" y="84"/>
                    <a:pt x="102" y="86"/>
                    <a:pt x="99" y="87"/>
                  </a:cubicBezTo>
                  <a:cubicBezTo>
                    <a:pt x="99" y="87"/>
                    <a:pt x="66" y="99"/>
                    <a:pt x="44" y="119"/>
                  </a:cubicBezTo>
                  <a:close/>
                </a:path>
              </a:pathLst>
            </a:custGeom>
            <a:grpFill/>
            <a:ln>
              <a:noFill/>
            </a:ln>
          </p:spPr>
          <p:txBody>
            <a:bodyPr/>
            <a:lstStyle/>
            <a:p>
              <a:pPr eaLnBrk="1" fontAlgn="auto" hangingPunct="1">
                <a:defRPr/>
              </a:pPr>
              <a:endParaRPr lang="zh-CN" altLang="en-US" noProof="1"/>
            </a:p>
          </p:txBody>
        </p:sp>
        <p:sp>
          <p:nvSpPr>
            <p:cNvPr id="6" name="Freeform 86">
              <a:extLst>
                <a:ext uri="{FF2B5EF4-FFF2-40B4-BE49-F238E27FC236}">
                  <a16:creationId xmlns:a16="http://schemas.microsoft.com/office/drawing/2014/main" id="{5BD112DC-42CD-403E-AB85-CD1434FA25DB}"/>
                </a:ext>
              </a:extLst>
            </p:cNvPr>
            <p:cNvSpPr/>
            <p:nvPr/>
          </p:nvSpPr>
          <p:spPr bwMode="auto">
            <a:xfrm>
              <a:off x="6194425" y="3529013"/>
              <a:ext cx="642938" cy="160338"/>
            </a:xfrm>
            <a:custGeom>
              <a:avLst/>
              <a:gdLst>
                <a:gd name="T0" fmla="*/ 155 w 170"/>
                <a:gd name="T1" fmla="*/ 11 h 42"/>
                <a:gd name="T2" fmla="*/ 154 w 170"/>
                <a:gd name="T3" fmla="*/ 10 h 42"/>
                <a:gd name="T4" fmla="*/ 153 w 170"/>
                <a:gd name="T5" fmla="*/ 10 h 42"/>
                <a:gd name="T6" fmla="*/ 108 w 170"/>
                <a:gd name="T7" fmla="*/ 0 h 42"/>
                <a:gd name="T8" fmla="*/ 85 w 170"/>
                <a:gd name="T9" fmla="*/ 3 h 42"/>
                <a:gd name="T10" fmla="*/ 11 w 170"/>
                <a:gd name="T11" fmla="*/ 35 h 42"/>
                <a:gd name="T12" fmla="*/ 11 w 170"/>
                <a:gd name="T13" fmla="*/ 36 h 42"/>
                <a:gd name="T14" fmla="*/ 7 w 170"/>
                <a:gd name="T15" fmla="*/ 38 h 42"/>
                <a:gd name="T16" fmla="*/ 3 w 170"/>
                <a:gd name="T17" fmla="*/ 40 h 42"/>
                <a:gd name="T18" fmla="*/ 1 w 170"/>
                <a:gd name="T19" fmla="*/ 42 h 42"/>
                <a:gd name="T20" fmla="*/ 0 w 170"/>
                <a:gd name="T21" fmla="*/ 42 h 42"/>
                <a:gd name="T22" fmla="*/ 161 w 170"/>
                <a:gd name="T23" fmla="*/ 42 h 42"/>
                <a:gd name="T24" fmla="*/ 169 w 170"/>
                <a:gd name="T25" fmla="*/ 38 h 42"/>
                <a:gd name="T26" fmla="*/ 167 w 170"/>
                <a:gd name="T27" fmla="*/ 28 h 42"/>
                <a:gd name="T28" fmla="*/ 155 w 170"/>
                <a:gd name="T29" fmla="*/ 1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0" h="42">
                  <a:moveTo>
                    <a:pt x="155" y="11"/>
                  </a:moveTo>
                  <a:cubicBezTo>
                    <a:pt x="155" y="11"/>
                    <a:pt x="154" y="10"/>
                    <a:pt x="154" y="10"/>
                  </a:cubicBezTo>
                  <a:cubicBezTo>
                    <a:pt x="153" y="10"/>
                    <a:pt x="153" y="10"/>
                    <a:pt x="153" y="10"/>
                  </a:cubicBezTo>
                  <a:cubicBezTo>
                    <a:pt x="152" y="9"/>
                    <a:pt x="132" y="0"/>
                    <a:pt x="108" y="0"/>
                  </a:cubicBezTo>
                  <a:cubicBezTo>
                    <a:pt x="100" y="0"/>
                    <a:pt x="92" y="1"/>
                    <a:pt x="85" y="3"/>
                  </a:cubicBezTo>
                  <a:cubicBezTo>
                    <a:pt x="46" y="15"/>
                    <a:pt x="15" y="33"/>
                    <a:pt x="11" y="35"/>
                  </a:cubicBezTo>
                  <a:cubicBezTo>
                    <a:pt x="11" y="36"/>
                    <a:pt x="11" y="36"/>
                    <a:pt x="11" y="36"/>
                  </a:cubicBezTo>
                  <a:cubicBezTo>
                    <a:pt x="10" y="36"/>
                    <a:pt x="9" y="37"/>
                    <a:pt x="7" y="38"/>
                  </a:cubicBezTo>
                  <a:cubicBezTo>
                    <a:pt x="6" y="39"/>
                    <a:pt x="4" y="40"/>
                    <a:pt x="3" y="40"/>
                  </a:cubicBezTo>
                  <a:cubicBezTo>
                    <a:pt x="2" y="41"/>
                    <a:pt x="2" y="41"/>
                    <a:pt x="1" y="42"/>
                  </a:cubicBezTo>
                  <a:cubicBezTo>
                    <a:pt x="0" y="42"/>
                    <a:pt x="0" y="42"/>
                    <a:pt x="0" y="42"/>
                  </a:cubicBezTo>
                  <a:cubicBezTo>
                    <a:pt x="161" y="42"/>
                    <a:pt x="161" y="42"/>
                    <a:pt x="161" y="42"/>
                  </a:cubicBezTo>
                  <a:cubicBezTo>
                    <a:pt x="165" y="42"/>
                    <a:pt x="167" y="41"/>
                    <a:pt x="169" y="38"/>
                  </a:cubicBezTo>
                  <a:cubicBezTo>
                    <a:pt x="170" y="35"/>
                    <a:pt x="169" y="32"/>
                    <a:pt x="167" y="28"/>
                  </a:cubicBezTo>
                  <a:cubicBezTo>
                    <a:pt x="167" y="28"/>
                    <a:pt x="162" y="20"/>
                    <a:pt x="155" y="11"/>
                  </a:cubicBezTo>
                  <a:close/>
                </a:path>
              </a:pathLst>
            </a:custGeom>
            <a:grpFill/>
            <a:ln>
              <a:noFill/>
            </a:ln>
          </p:spPr>
          <p:txBody>
            <a:bodyPr/>
            <a:lstStyle/>
            <a:p>
              <a:pPr eaLnBrk="1" fontAlgn="auto" hangingPunct="1">
                <a:defRPr/>
              </a:pPr>
              <a:endParaRPr lang="zh-CN" altLang="en-US" noProof="1"/>
            </a:p>
          </p:txBody>
        </p:sp>
        <p:sp>
          <p:nvSpPr>
            <p:cNvPr id="7" name="Freeform 87">
              <a:extLst>
                <a:ext uri="{FF2B5EF4-FFF2-40B4-BE49-F238E27FC236}">
                  <a16:creationId xmlns:a16="http://schemas.microsoft.com/office/drawing/2014/main" id="{9C13A1AD-AEDB-4C01-B0D3-FB6AFFC3AEAF}"/>
                </a:ext>
              </a:extLst>
            </p:cNvPr>
            <p:cNvSpPr/>
            <p:nvPr/>
          </p:nvSpPr>
          <p:spPr bwMode="auto">
            <a:xfrm>
              <a:off x="5335588" y="3771901"/>
              <a:ext cx="1520825" cy="155575"/>
            </a:xfrm>
            <a:custGeom>
              <a:avLst/>
              <a:gdLst>
                <a:gd name="T0" fmla="*/ 402 w 402"/>
                <a:gd name="T1" fmla="*/ 24 h 41"/>
                <a:gd name="T2" fmla="*/ 385 w 402"/>
                <a:gd name="T3" fmla="*/ 41 h 41"/>
                <a:gd name="T4" fmla="*/ 382 w 402"/>
                <a:gd name="T5" fmla="*/ 41 h 41"/>
                <a:gd name="T6" fmla="*/ 232 w 402"/>
                <a:gd name="T7" fmla="*/ 28 h 41"/>
                <a:gd name="T8" fmla="*/ 217 w 402"/>
                <a:gd name="T9" fmla="*/ 34 h 41"/>
                <a:gd name="T10" fmla="*/ 216 w 402"/>
                <a:gd name="T11" fmla="*/ 35 h 41"/>
                <a:gd name="T12" fmla="*/ 201 w 402"/>
                <a:gd name="T13" fmla="*/ 40 h 41"/>
                <a:gd name="T14" fmla="*/ 201 w 402"/>
                <a:gd name="T15" fmla="*/ 40 h 41"/>
                <a:gd name="T16" fmla="*/ 186 w 402"/>
                <a:gd name="T17" fmla="*/ 35 h 41"/>
                <a:gd name="T18" fmla="*/ 185 w 402"/>
                <a:gd name="T19" fmla="*/ 34 h 41"/>
                <a:gd name="T20" fmla="*/ 170 w 402"/>
                <a:gd name="T21" fmla="*/ 28 h 41"/>
                <a:gd name="T22" fmla="*/ 20 w 402"/>
                <a:gd name="T23" fmla="*/ 41 h 41"/>
                <a:gd name="T24" fmla="*/ 17 w 402"/>
                <a:gd name="T25" fmla="*/ 41 h 41"/>
                <a:gd name="T26" fmla="*/ 0 w 402"/>
                <a:gd name="T27" fmla="*/ 24 h 41"/>
                <a:gd name="T28" fmla="*/ 16 w 402"/>
                <a:gd name="T29" fmla="*/ 7 h 41"/>
                <a:gd name="T30" fmla="*/ 17 w 402"/>
                <a:gd name="T31" fmla="*/ 7 h 41"/>
                <a:gd name="T32" fmla="*/ 164 w 402"/>
                <a:gd name="T33" fmla="*/ 0 h 41"/>
                <a:gd name="T34" fmla="*/ 177 w 402"/>
                <a:gd name="T35" fmla="*/ 6 h 41"/>
                <a:gd name="T36" fmla="*/ 182 w 402"/>
                <a:gd name="T37" fmla="*/ 6 h 41"/>
                <a:gd name="T38" fmla="*/ 194 w 402"/>
                <a:gd name="T39" fmla="*/ 0 h 41"/>
                <a:gd name="T40" fmla="*/ 208 w 402"/>
                <a:gd name="T41" fmla="*/ 0 h 41"/>
                <a:gd name="T42" fmla="*/ 220 w 402"/>
                <a:gd name="T43" fmla="*/ 6 h 41"/>
                <a:gd name="T44" fmla="*/ 225 w 402"/>
                <a:gd name="T45" fmla="*/ 6 h 41"/>
                <a:gd name="T46" fmla="*/ 238 w 402"/>
                <a:gd name="T47" fmla="*/ 0 h 41"/>
                <a:gd name="T48" fmla="*/ 385 w 402"/>
                <a:gd name="T49" fmla="*/ 7 h 41"/>
                <a:gd name="T50" fmla="*/ 386 w 402"/>
                <a:gd name="T51" fmla="*/ 7 h 41"/>
                <a:gd name="T52" fmla="*/ 402 w 402"/>
                <a:gd name="T53" fmla="*/ 24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02" h="41">
                  <a:moveTo>
                    <a:pt x="402" y="24"/>
                  </a:moveTo>
                  <a:cubicBezTo>
                    <a:pt x="402" y="33"/>
                    <a:pt x="394" y="41"/>
                    <a:pt x="385" y="41"/>
                  </a:cubicBezTo>
                  <a:cubicBezTo>
                    <a:pt x="384" y="41"/>
                    <a:pt x="383" y="41"/>
                    <a:pt x="382" y="41"/>
                  </a:cubicBezTo>
                  <a:cubicBezTo>
                    <a:pt x="232" y="28"/>
                    <a:pt x="232" y="28"/>
                    <a:pt x="232" y="28"/>
                  </a:cubicBezTo>
                  <a:cubicBezTo>
                    <a:pt x="227" y="28"/>
                    <a:pt x="220" y="31"/>
                    <a:pt x="217" y="34"/>
                  </a:cubicBezTo>
                  <a:cubicBezTo>
                    <a:pt x="217" y="34"/>
                    <a:pt x="217" y="34"/>
                    <a:pt x="216" y="35"/>
                  </a:cubicBezTo>
                  <a:cubicBezTo>
                    <a:pt x="214" y="38"/>
                    <a:pt x="208" y="40"/>
                    <a:pt x="201" y="40"/>
                  </a:cubicBezTo>
                  <a:cubicBezTo>
                    <a:pt x="201" y="40"/>
                    <a:pt x="201" y="40"/>
                    <a:pt x="201" y="40"/>
                  </a:cubicBezTo>
                  <a:cubicBezTo>
                    <a:pt x="194" y="40"/>
                    <a:pt x="188" y="38"/>
                    <a:pt x="186" y="35"/>
                  </a:cubicBezTo>
                  <a:cubicBezTo>
                    <a:pt x="185" y="34"/>
                    <a:pt x="185" y="34"/>
                    <a:pt x="185" y="34"/>
                  </a:cubicBezTo>
                  <a:cubicBezTo>
                    <a:pt x="182" y="31"/>
                    <a:pt x="175" y="28"/>
                    <a:pt x="170" y="28"/>
                  </a:cubicBezTo>
                  <a:cubicBezTo>
                    <a:pt x="20" y="41"/>
                    <a:pt x="20" y="41"/>
                    <a:pt x="20" y="41"/>
                  </a:cubicBezTo>
                  <a:cubicBezTo>
                    <a:pt x="19" y="41"/>
                    <a:pt x="18" y="41"/>
                    <a:pt x="17" y="41"/>
                  </a:cubicBezTo>
                  <a:cubicBezTo>
                    <a:pt x="8" y="41"/>
                    <a:pt x="0" y="33"/>
                    <a:pt x="0" y="24"/>
                  </a:cubicBezTo>
                  <a:cubicBezTo>
                    <a:pt x="0" y="15"/>
                    <a:pt x="7" y="8"/>
                    <a:pt x="16" y="7"/>
                  </a:cubicBezTo>
                  <a:cubicBezTo>
                    <a:pt x="16" y="7"/>
                    <a:pt x="16" y="7"/>
                    <a:pt x="17" y="7"/>
                  </a:cubicBezTo>
                  <a:cubicBezTo>
                    <a:pt x="164" y="0"/>
                    <a:pt x="164" y="0"/>
                    <a:pt x="164" y="0"/>
                  </a:cubicBezTo>
                  <a:cubicBezTo>
                    <a:pt x="169" y="0"/>
                    <a:pt x="175" y="2"/>
                    <a:pt x="177" y="6"/>
                  </a:cubicBezTo>
                  <a:cubicBezTo>
                    <a:pt x="178" y="10"/>
                    <a:pt x="181" y="10"/>
                    <a:pt x="182" y="6"/>
                  </a:cubicBezTo>
                  <a:cubicBezTo>
                    <a:pt x="183" y="2"/>
                    <a:pt x="189" y="0"/>
                    <a:pt x="194" y="0"/>
                  </a:cubicBezTo>
                  <a:cubicBezTo>
                    <a:pt x="208" y="0"/>
                    <a:pt x="208" y="0"/>
                    <a:pt x="208" y="0"/>
                  </a:cubicBezTo>
                  <a:cubicBezTo>
                    <a:pt x="213" y="0"/>
                    <a:pt x="219" y="2"/>
                    <a:pt x="220" y="6"/>
                  </a:cubicBezTo>
                  <a:cubicBezTo>
                    <a:pt x="221" y="10"/>
                    <a:pt x="224" y="10"/>
                    <a:pt x="225" y="6"/>
                  </a:cubicBezTo>
                  <a:cubicBezTo>
                    <a:pt x="227" y="2"/>
                    <a:pt x="233" y="0"/>
                    <a:pt x="238" y="0"/>
                  </a:cubicBezTo>
                  <a:cubicBezTo>
                    <a:pt x="385" y="7"/>
                    <a:pt x="385" y="7"/>
                    <a:pt x="385" y="7"/>
                  </a:cubicBezTo>
                  <a:cubicBezTo>
                    <a:pt x="386" y="7"/>
                    <a:pt x="386" y="7"/>
                    <a:pt x="386" y="7"/>
                  </a:cubicBezTo>
                  <a:cubicBezTo>
                    <a:pt x="395" y="8"/>
                    <a:pt x="402" y="15"/>
                    <a:pt x="402" y="24"/>
                  </a:cubicBezTo>
                  <a:close/>
                </a:path>
              </a:pathLst>
            </a:custGeom>
            <a:grpFill/>
            <a:ln>
              <a:noFill/>
            </a:ln>
          </p:spPr>
          <p:txBody>
            <a:bodyPr/>
            <a:lstStyle/>
            <a:p>
              <a:pPr eaLnBrk="1" fontAlgn="auto" hangingPunct="1">
                <a:defRPr/>
              </a:pPr>
              <a:endParaRPr lang="zh-CN" altLang="en-US" noProof="1"/>
            </a:p>
          </p:txBody>
        </p:sp>
        <p:sp>
          <p:nvSpPr>
            <p:cNvPr id="8" name="Freeform 88">
              <a:extLst>
                <a:ext uri="{FF2B5EF4-FFF2-40B4-BE49-F238E27FC236}">
                  <a16:creationId xmlns:a16="http://schemas.microsoft.com/office/drawing/2014/main" id="{321CEF27-99F0-483B-B629-6D4B0FA41764}"/>
                </a:ext>
              </a:extLst>
            </p:cNvPr>
            <p:cNvSpPr>
              <a:spLocks noEditPoints="1"/>
            </p:cNvSpPr>
            <p:nvPr/>
          </p:nvSpPr>
          <p:spPr bwMode="auto">
            <a:xfrm>
              <a:off x="5302250" y="3733801"/>
              <a:ext cx="1587500" cy="227013"/>
            </a:xfrm>
            <a:custGeom>
              <a:avLst/>
              <a:gdLst>
                <a:gd name="T0" fmla="*/ 394 w 420"/>
                <a:gd name="T1" fmla="*/ 60 h 60"/>
                <a:gd name="T2" fmla="*/ 394 w 420"/>
                <a:gd name="T3" fmla="*/ 60 h 60"/>
                <a:gd name="T4" fmla="*/ 391 w 420"/>
                <a:gd name="T5" fmla="*/ 60 h 60"/>
                <a:gd name="T6" fmla="*/ 390 w 420"/>
                <a:gd name="T7" fmla="*/ 60 h 60"/>
                <a:gd name="T8" fmla="*/ 240 w 420"/>
                <a:gd name="T9" fmla="*/ 47 h 60"/>
                <a:gd name="T10" fmla="*/ 240 w 420"/>
                <a:gd name="T11" fmla="*/ 47 h 60"/>
                <a:gd name="T12" fmla="*/ 235 w 420"/>
                <a:gd name="T13" fmla="*/ 49 h 60"/>
                <a:gd name="T14" fmla="*/ 235 w 420"/>
                <a:gd name="T15" fmla="*/ 52 h 60"/>
                <a:gd name="T16" fmla="*/ 230 w 420"/>
                <a:gd name="T17" fmla="*/ 53 h 60"/>
                <a:gd name="T18" fmla="*/ 210 w 420"/>
                <a:gd name="T19" fmla="*/ 59 h 60"/>
                <a:gd name="T20" fmla="*/ 210 w 420"/>
                <a:gd name="T21" fmla="*/ 59 h 60"/>
                <a:gd name="T22" fmla="*/ 190 w 420"/>
                <a:gd name="T23" fmla="*/ 53 h 60"/>
                <a:gd name="T24" fmla="*/ 186 w 420"/>
                <a:gd name="T25" fmla="*/ 52 h 60"/>
                <a:gd name="T26" fmla="*/ 185 w 420"/>
                <a:gd name="T27" fmla="*/ 49 h 60"/>
                <a:gd name="T28" fmla="*/ 180 w 420"/>
                <a:gd name="T29" fmla="*/ 47 h 60"/>
                <a:gd name="T30" fmla="*/ 29 w 420"/>
                <a:gd name="T31" fmla="*/ 60 h 60"/>
                <a:gd name="T32" fmla="*/ 26 w 420"/>
                <a:gd name="T33" fmla="*/ 60 h 60"/>
                <a:gd name="T34" fmla="*/ 0 w 420"/>
                <a:gd name="T35" fmla="*/ 34 h 60"/>
                <a:gd name="T36" fmla="*/ 25 w 420"/>
                <a:gd name="T37" fmla="*/ 8 h 60"/>
                <a:gd name="T38" fmla="*/ 25 w 420"/>
                <a:gd name="T39" fmla="*/ 8 h 60"/>
                <a:gd name="T40" fmla="*/ 173 w 420"/>
                <a:gd name="T41" fmla="*/ 1 h 60"/>
                <a:gd name="T42" fmla="*/ 188 w 420"/>
                <a:gd name="T43" fmla="*/ 5 h 60"/>
                <a:gd name="T44" fmla="*/ 203 w 420"/>
                <a:gd name="T45" fmla="*/ 0 h 60"/>
                <a:gd name="T46" fmla="*/ 217 w 420"/>
                <a:gd name="T47" fmla="*/ 0 h 60"/>
                <a:gd name="T48" fmla="*/ 232 w 420"/>
                <a:gd name="T49" fmla="*/ 5 h 60"/>
                <a:gd name="T50" fmla="*/ 247 w 420"/>
                <a:gd name="T51" fmla="*/ 1 h 60"/>
                <a:gd name="T52" fmla="*/ 395 w 420"/>
                <a:gd name="T53" fmla="*/ 8 h 60"/>
                <a:gd name="T54" fmla="*/ 420 w 420"/>
                <a:gd name="T55" fmla="*/ 34 h 60"/>
                <a:gd name="T56" fmla="*/ 394 w 420"/>
                <a:gd name="T57" fmla="*/ 60 h 60"/>
                <a:gd name="T58" fmla="*/ 26 w 420"/>
                <a:gd name="T59" fmla="*/ 26 h 60"/>
                <a:gd name="T60" fmla="*/ 18 w 420"/>
                <a:gd name="T61" fmla="*/ 34 h 60"/>
                <a:gd name="T62" fmla="*/ 26 w 420"/>
                <a:gd name="T63" fmla="*/ 42 h 60"/>
                <a:gd name="T64" fmla="*/ 26 w 420"/>
                <a:gd name="T65" fmla="*/ 42 h 60"/>
                <a:gd name="T66" fmla="*/ 28 w 420"/>
                <a:gd name="T67" fmla="*/ 42 h 60"/>
                <a:gd name="T68" fmla="*/ 178 w 420"/>
                <a:gd name="T69" fmla="*/ 29 h 60"/>
                <a:gd name="T70" fmla="*/ 180 w 420"/>
                <a:gd name="T71" fmla="*/ 29 h 60"/>
                <a:gd name="T72" fmla="*/ 199 w 420"/>
                <a:gd name="T73" fmla="*/ 36 h 60"/>
                <a:gd name="T74" fmla="*/ 200 w 420"/>
                <a:gd name="T75" fmla="*/ 36 h 60"/>
                <a:gd name="T76" fmla="*/ 202 w 420"/>
                <a:gd name="T77" fmla="*/ 39 h 60"/>
                <a:gd name="T78" fmla="*/ 210 w 420"/>
                <a:gd name="T79" fmla="*/ 41 h 60"/>
                <a:gd name="T80" fmla="*/ 210 w 420"/>
                <a:gd name="T81" fmla="*/ 41 h 60"/>
                <a:gd name="T82" fmla="*/ 218 w 420"/>
                <a:gd name="T83" fmla="*/ 39 h 60"/>
                <a:gd name="T84" fmla="*/ 220 w 420"/>
                <a:gd name="T85" fmla="*/ 36 h 60"/>
                <a:gd name="T86" fmla="*/ 221 w 420"/>
                <a:gd name="T87" fmla="*/ 36 h 60"/>
                <a:gd name="T88" fmla="*/ 242 w 420"/>
                <a:gd name="T89" fmla="*/ 29 h 60"/>
                <a:gd name="T90" fmla="*/ 392 w 420"/>
                <a:gd name="T91" fmla="*/ 42 h 60"/>
                <a:gd name="T92" fmla="*/ 394 w 420"/>
                <a:gd name="T93" fmla="*/ 42 h 60"/>
                <a:gd name="T94" fmla="*/ 402 w 420"/>
                <a:gd name="T95" fmla="*/ 34 h 60"/>
                <a:gd name="T96" fmla="*/ 395 w 420"/>
                <a:gd name="T97" fmla="*/ 26 h 60"/>
                <a:gd name="T98" fmla="*/ 394 w 420"/>
                <a:gd name="T99" fmla="*/ 26 h 60"/>
                <a:gd name="T100" fmla="*/ 246 w 420"/>
                <a:gd name="T101" fmla="*/ 19 h 60"/>
                <a:gd name="T102" fmla="*/ 246 w 420"/>
                <a:gd name="T103" fmla="*/ 19 h 60"/>
                <a:gd name="T104" fmla="*/ 242 w 420"/>
                <a:gd name="T105" fmla="*/ 20 h 60"/>
                <a:gd name="T106" fmla="*/ 231 w 420"/>
                <a:gd name="T107" fmla="*/ 28 h 60"/>
                <a:gd name="T108" fmla="*/ 221 w 420"/>
                <a:gd name="T109" fmla="*/ 20 h 60"/>
                <a:gd name="T110" fmla="*/ 217 w 420"/>
                <a:gd name="T111" fmla="*/ 19 h 60"/>
                <a:gd name="T112" fmla="*/ 203 w 420"/>
                <a:gd name="T113" fmla="*/ 19 h 60"/>
                <a:gd name="T114" fmla="*/ 199 w 420"/>
                <a:gd name="T115" fmla="*/ 20 h 60"/>
                <a:gd name="T116" fmla="*/ 189 w 420"/>
                <a:gd name="T117" fmla="*/ 28 h 60"/>
                <a:gd name="T118" fmla="*/ 178 w 420"/>
                <a:gd name="T119" fmla="*/ 20 h 60"/>
                <a:gd name="T120" fmla="*/ 174 w 420"/>
                <a:gd name="T121" fmla="*/ 19 h 60"/>
                <a:gd name="T122" fmla="*/ 26 w 420"/>
                <a:gd name="T123" fmla="*/ 26 h 60"/>
                <a:gd name="T124" fmla="*/ 26 w 420"/>
                <a:gd name="T125" fmla="*/ 2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20" h="60">
                  <a:moveTo>
                    <a:pt x="394" y="60"/>
                  </a:moveTo>
                  <a:cubicBezTo>
                    <a:pt x="394" y="60"/>
                    <a:pt x="394" y="60"/>
                    <a:pt x="394" y="60"/>
                  </a:cubicBezTo>
                  <a:cubicBezTo>
                    <a:pt x="393" y="60"/>
                    <a:pt x="392" y="60"/>
                    <a:pt x="391" y="60"/>
                  </a:cubicBezTo>
                  <a:cubicBezTo>
                    <a:pt x="390" y="60"/>
                    <a:pt x="390" y="60"/>
                    <a:pt x="390" y="60"/>
                  </a:cubicBezTo>
                  <a:cubicBezTo>
                    <a:pt x="240" y="47"/>
                    <a:pt x="240" y="47"/>
                    <a:pt x="240" y="47"/>
                  </a:cubicBezTo>
                  <a:cubicBezTo>
                    <a:pt x="240" y="47"/>
                    <a:pt x="240" y="47"/>
                    <a:pt x="240" y="47"/>
                  </a:cubicBezTo>
                  <a:cubicBezTo>
                    <a:pt x="238" y="47"/>
                    <a:pt x="236" y="48"/>
                    <a:pt x="235" y="49"/>
                  </a:cubicBezTo>
                  <a:cubicBezTo>
                    <a:pt x="235" y="52"/>
                    <a:pt x="235" y="52"/>
                    <a:pt x="235" y="52"/>
                  </a:cubicBezTo>
                  <a:cubicBezTo>
                    <a:pt x="230" y="53"/>
                    <a:pt x="230" y="53"/>
                    <a:pt x="230" y="53"/>
                  </a:cubicBezTo>
                  <a:cubicBezTo>
                    <a:pt x="225" y="57"/>
                    <a:pt x="218" y="59"/>
                    <a:pt x="210" y="59"/>
                  </a:cubicBezTo>
                  <a:cubicBezTo>
                    <a:pt x="210" y="59"/>
                    <a:pt x="210" y="59"/>
                    <a:pt x="210" y="59"/>
                  </a:cubicBezTo>
                  <a:cubicBezTo>
                    <a:pt x="202" y="59"/>
                    <a:pt x="195" y="57"/>
                    <a:pt x="190" y="53"/>
                  </a:cubicBezTo>
                  <a:cubicBezTo>
                    <a:pt x="186" y="52"/>
                    <a:pt x="186" y="52"/>
                    <a:pt x="186" y="52"/>
                  </a:cubicBezTo>
                  <a:cubicBezTo>
                    <a:pt x="185" y="49"/>
                    <a:pt x="185" y="49"/>
                    <a:pt x="185" y="49"/>
                  </a:cubicBezTo>
                  <a:cubicBezTo>
                    <a:pt x="184" y="48"/>
                    <a:pt x="182" y="47"/>
                    <a:pt x="180" y="47"/>
                  </a:cubicBezTo>
                  <a:cubicBezTo>
                    <a:pt x="29" y="60"/>
                    <a:pt x="29" y="60"/>
                    <a:pt x="29" y="60"/>
                  </a:cubicBezTo>
                  <a:cubicBezTo>
                    <a:pt x="28" y="60"/>
                    <a:pt x="27" y="60"/>
                    <a:pt x="26" y="60"/>
                  </a:cubicBezTo>
                  <a:cubicBezTo>
                    <a:pt x="12" y="60"/>
                    <a:pt x="0" y="48"/>
                    <a:pt x="0" y="34"/>
                  </a:cubicBezTo>
                  <a:cubicBezTo>
                    <a:pt x="0" y="20"/>
                    <a:pt x="11" y="9"/>
                    <a:pt x="25" y="8"/>
                  </a:cubicBezTo>
                  <a:cubicBezTo>
                    <a:pt x="25" y="8"/>
                    <a:pt x="25" y="8"/>
                    <a:pt x="25" y="8"/>
                  </a:cubicBezTo>
                  <a:cubicBezTo>
                    <a:pt x="173" y="1"/>
                    <a:pt x="173" y="1"/>
                    <a:pt x="173" y="1"/>
                  </a:cubicBezTo>
                  <a:cubicBezTo>
                    <a:pt x="178" y="1"/>
                    <a:pt x="184" y="2"/>
                    <a:pt x="188" y="5"/>
                  </a:cubicBezTo>
                  <a:cubicBezTo>
                    <a:pt x="192" y="2"/>
                    <a:pt x="197" y="0"/>
                    <a:pt x="203" y="0"/>
                  </a:cubicBezTo>
                  <a:cubicBezTo>
                    <a:pt x="217" y="0"/>
                    <a:pt x="217" y="0"/>
                    <a:pt x="217" y="0"/>
                  </a:cubicBezTo>
                  <a:cubicBezTo>
                    <a:pt x="223" y="0"/>
                    <a:pt x="228" y="2"/>
                    <a:pt x="232" y="5"/>
                  </a:cubicBezTo>
                  <a:cubicBezTo>
                    <a:pt x="236" y="2"/>
                    <a:pt x="242" y="1"/>
                    <a:pt x="247" y="1"/>
                  </a:cubicBezTo>
                  <a:cubicBezTo>
                    <a:pt x="395" y="8"/>
                    <a:pt x="395" y="8"/>
                    <a:pt x="395" y="8"/>
                  </a:cubicBezTo>
                  <a:cubicBezTo>
                    <a:pt x="409" y="9"/>
                    <a:pt x="420" y="20"/>
                    <a:pt x="420" y="34"/>
                  </a:cubicBezTo>
                  <a:cubicBezTo>
                    <a:pt x="420" y="48"/>
                    <a:pt x="408" y="60"/>
                    <a:pt x="394" y="60"/>
                  </a:cubicBezTo>
                  <a:close/>
                  <a:moveTo>
                    <a:pt x="26" y="26"/>
                  </a:moveTo>
                  <a:cubicBezTo>
                    <a:pt x="21" y="26"/>
                    <a:pt x="18" y="30"/>
                    <a:pt x="18" y="34"/>
                  </a:cubicBezTo>
                  <a:cubicBezTo>
                    <a:pt x="18" y="38"/>
                    <a:pt x="22" y="42"/>
                    <a:pt x="26" y="42"/>
                  </a:cubicBezTo>
                  <a:cubicBezTo>
                    <a:pt x="26" y="42"/>
                    <a:pt x="26" y="42"/>
                    <a:pt x="26" y="42"/>
                  </a:cubicBezTo>
                  <a:cubicBezTo>
                    <a:pt x="27" y="42"/>
                    <a:pt x="28" y="42"/>
                    <a:pt x="28" y="42"/>
                  </a:cubicBezTo>
                  <a:cubicBezTo>
                    <a:pt x="178" y="29"/>
                    <a:pt x="178" y="29"/>
                    <a:pt x="178" y="29"/>
                  </a:cubicBezTo>
                  <a:cubicBezTo>
                    <a:pt x="179" y="29"/>
                    <a:pt x="179" y="29"/>
                    <a:pt x="180" y="29"/>
                  </a:cubicBezTo>
                  <a:cubicBezTo>
                    <a:pt x="187" y="29"/>
                    <a:pt x="194" y="32"/>
                    <a:pt x="199" y="36"/>
                  </a:cubicBezTo>
                  <a:cubicBezTo>
                    <a:pt x="200" y="36"/>
                    <a:pt x="200" y="36"/>
                    <a:pt x="200" y="36"/>
                  </a:cubicBezTo>
                  <a:cubicBezTo>
                    <a:pt x="202" y="39"/>
                    <a:pt x="202" y="39"/>
                    <a:pt x="202" y="39"/>
                  </a:cubicBezTo>
                  <a:cubicBezTo>
                    <a:pt x="202" y="40"/>
                    <a:pt x="205" y="41"/>
                    <a:pt x="210" y="41"/>
                  </a:cubicBezTo>
                  <a:cubicBezTo>
                    <a:pt x="210" y="41"/>
                    <a:pt x="210" y="41"/>
                    <a:pt x="210" y="41"/>
                  </a:cubicBezTo>
                  <a:cubicBezTo>
                    <a:pt x="215" y="41"/>
                    <a:pt x="218" y="40"/>
                    <a:pt x="218" y="39"/>
                  </a:cubicBezTo>
                  <a:cubicBezTo>
                    <a:pt x="220" y="36"/>
                    <a:pt x="220" y="36"/>
                    <a:pt x="220" y="36"/>
                  </a:cubicBezTo>
                  <a:cubicBezTo>
                    <a:pt x="221" y="36"/>
                    <a:pt x="221" y="36"/>
                    <a:pt x="221" y="36"/>
                  </a:cubicBezTo>
                  <a:cubicBezTo>
                    <a:pt x="227" y="32"/>
                    <a:pt x="235" y="29"/>
                    <a:pt x="242" y="29"/>
                  </a:cubicBezTo>
                  <a:cubicBezTo>
                    <a:pt x="392" y="42"/>
                    <a:pt x="392" y="42"/>
                    <a:pt x="392" y="42"/>
                  </a:cubicBezTo>
                  <a:cubicBezTo>
                    <a:pt x="392" y="42"/>
                    <a:pt x="393" y="42"/>
                    <a:pt x="394" y="42"/>
                  </a:cubicBezTo>
                  <a:cubicBezTo>
                    <a:pt x="398" y="42"/>
                    <a:pt x="402" y="38"/>
                    <a:pt x="402" y="34"/>
                  </a:cubicBezTo>
                  <a:cubicBezTo>
                    <a:pt x="402" y="30"/>
                    <a:pt x="399" y="26"/>
                    <a:pt x="395" y="26"/>
                  </a:cubicBezTo>
                  <a:cubicBezTo>
                    <a:pt x="394" y="26"/>
                    <a:pt x="394" y="26"/>
                    <a:pt x="394" y="26"/>
                  </a:cubicBezTo>
                  <a:cubicBezTo>
                    <a:pt x="246" y="19"/>
                    <a:pt x="246" y="19"/>
                    <a:pt x="246" y="19"/>
                  </a:cubicBezTo>
                  <a:cubicBezTo>
                    <a:pt x="246" y="19"/>
                    <a:pt x="246" y="19"/>
                    <a:pt x="246" y="19"/>
                  </a:cubicBezTo>
                  <a:cubicBezTo>
                    <a:pt x="244" y="19"/>
                    <a:pt x="243" y="20"/>
                    <a:pt x="242" y="20"/>
                  </a:cubicBezTo>
                  <a:cubicBezTo>
                    <a:pt x="239" y="27"/>
                    <a:pt x="234" y="28"/>
                    <a:pt x="231" y="28"/>
                  </a:cubicBezTo>
                  <a:cubicBezTo>
                    <a:pt x="227" y="28"/>
                    <a:pt x="223" y="25"/>
                    <a:pt x="221" y="20"/>
                  </a:cubicBezTo>
                  <a:cubicBezTo>
                    <a:pt x="220" y="19"/>
                    <a:pt x="219" y="19"/>
                    <a:pt x="217" y="19"/>
                  </a:cubicBezTo>
                  <a:cubicBezTo>
                    <a:pt x="203" y="19"/>
                    <a:pt x="203" y="19"/>
                    <a:pt x="203" y="19"/>
                  </a:cubicBezTo>
                  <a:cubicBezTo>
                    <a:pt x="201" y="19"/>
                    <a:pt x="200" y="19"/>
                    <a:pt x="199" y="20"/>
                  </a:cubicBezTo>
                  <a:cubicBezTo>
                    <a:pt x="197" y="25"/>
                    <a:pt x="193" y="28"/>
                    <a:pt x="189" y="28"/>
                  </a:cubicBezTo>
                  <a:cubicBezTo>
                    <a:pt x="186" y="28"/>
                    <a:pt x="181" y="27"/>
                    <a:pt x="178" y="20"/>
                  </a:cubicBezTo>
                  <a:cubicBezTo>
                    <a:pt x="177" y="20"/>
                    <a:pt x="176" y="19"/>
                    <a:pt x="174" y="19"/>
                  </a:cubicBezTo>
                  <a:cubicBezTo>
                    <a:pt x="26" y="26"/>
                    <a:pt x="26" y="26"/>
                    <a:pt x="26" y="26"/>
                  </a:cubicBezTo>
                  <a:cubicBezTo>
                    <a:pt x="26" y="26"/>
                    <a:pt x="26" y="26"/>
                    <a:pt x="26" y="26"/>
                  </a:cubicBezTo>
                  <a:close/>
                </a:path>
              </a:pathLst>
            </a:custGeom>
            <a:grpFill/>
            <a:ln>
              <a:noFill/>
            </a:ln>
          </p:spPr>
          <p:txBody>
            <a:bodyPr/>
            <a:lstStyle/>
            <a:p>
              <a:pPr eaLnBrk="1" fontAlgn="auto" hangingPunct="1">
                <a:defRPr/>
              </a:pPr>
              <a:endParaRPr lang="zh-CN" altLang="en-US" noProof="1"/>
            </a:p>
          </p:txBody>
        </p:sp>
        <p:sp>
          <p:nvSpPr>
            <p:cNvPr id="9" name="Freeform 89">
              <a:extLst>
                <a:ext uri="{FF2B5EF4-FFF2-40B4-BE49-F238E27FC236}">
                  <a16:creationId xmlns:a16="http://schemas.microsoft.com/office/drawing/2014/main" id="{945FC2B2-A85C-4883-B690-0A9A447CBC08}"/>
                </a:ext>
              </a:extLst>
            </p:cNvPr>
            <p:cNvSpPr/>
            <p:nvPr/>
          </p:nvSpPr>
          <p:spPr bwMode="auto">
            <a:xfrm>
              <a:off x="5354638" y="3525838"/>
              <a:ext cx="669925" cy="163513"/>
            </a:xfrm>
            <a:custGeom>
              <a:avLst/>
              <a:gdLst>
                <a:gd name="T0" fmla="*/ 169 w 177"/>
                <a:gd name="T1" fmla="*/ 37 h 43"/>
                <a:gd name="T2" fmla="*/ 168 w 177"/>
                <a:gd name="T3" fmla="*/ 36 h 43"/>
                <a:gd name="T4" fmla="*/ 92 w 177"/>
                <a:gd name="T5" fmla="*/ 1 h 43"/>
                <a:gd name="T6" fmla="*/ 75 w 177"/>
                <a:gd name="T7" fmla="*/ 0 h 43"/>
                <a:gd name="T8" fmla="*/ 18 w 177"/>
                <a:gd name="T9" fmla="*/ 15 h 43"/>
                <a:gd name="T10" fmla="*/ 3 w 177"/>
                <a:gd name="T11" fmla="*/ 29 h 43"/>
                <a:gd name="T12" fmla="*/ 1 w 177"/>
                <a:gd name="T13" fmla="*/ 39 h 43"/>
                <a:gd name="T14" fmla="*/ 9 w 177"/>
                <a:gd name="T15" fmla="*/ 43 h 43"/>
                <a:gd name="T16" fmla="*/ 177 w 177"/>
                <a:gd name="T17" fmla="*/ 43 h 43"/>
                <a:gd name="T18" fmla="*/ 169 w 177"/>
                <a:gd name="T19"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7" h="43">
                  <a:moveTo>
                    <a:pt x="169" y="37"/>
                  </a:moveTo>
                  <a:cubicBezTo>
                    <a:pt x="168" y="36"/>
                    <a:pt x="168" y="36"/>
                    <a:pt x="168" y="36"/>
                  </a:cubicBezTo>
                  <a:cubicBezTo>
                    <a:pt x="141" y="16"/>
                    <a:pt x="115" y="5"/>
                    <a:pt x="92" y="1"/>
                  </a:cubicBezTo>
                  <a:cubicBezTo>
                    <a:pt x="87" y="1"/>
                    <a:pt x="81" y="0"/>
                    <a:pt x="75" y="0"/>
                  </a:cubicBezTo>
                  <a:cubicBezTo>
                    <a:pt x="40" y="0"/>
                    <a:pt x="18" y="15"/>
                    <a:pt x="18" y="15"/>
                  </a:cubicBezTo>
                  <a:cubicBezTo>
                    <a:pt x="16" y="16"/>
                    <a:pt x="6" y="23"/>
                    <a:pt x="3" y="29"/>
                  </a:cubicBezTo>
                  <a:cubicBezTo>
                    <a:pt x="1" y="33"/>
                    <a:pt x="0" y="36"/>
                    <a:pt x="1" y="39"/>
                  </a:cubicBezTo>
                  <a:cubicBezTo>
                    <a:pt x="3" y="42"/>
                    <a:pt x="5" y="43"/>
                    <a:pt x="9" y="43"/>
                  </a:cubicBezTo>
                  <a:cubicBezTo>
                    <a:pt x="177" y="43"/>
                    <a:pt x="177" y="43"/>
                    <a:pt x="177" y="43"/>
                  </a:cubicBezTo>
                  <a:cubicBezTo>
                    <a:pt x="174" y="40"/>
                    <a:pt x="170" y="37"/>
                    <a:pt x="169" y="37"/>
                  </a:cubicBezTo>
                  <a:close/>
                </a:path>
              </a:pathLst>
            </a:custGeom>
            <a:grpFill/>
            <a:ln>
              <a:noFill/>
            </a:ln>
          </p:spPr>
          <p:txBody>
            <a:bodyPr/>
            <a:lstStyle/>
            <a:p>
              <a:pPr eaLnBrk="1" fontAlgn="auto" hangingPunct="1">
                <a:defRPr/>
              </a:pPr>
              <a:endParaRPr lang="zh-CN" altLang="en-US" noProof="1"/>
            </a:p>
          </p:txBody>
        </p:sp>
        <p:sp>
          <p:nvSpPr>
            <p:cNvPr id="10" name="Freeform 90">
              <a:extLst>
                <a:ext uri="{FF2B5EF4-FFF2-40B4-BE49-F238E27FC236}">
                  <a16:creationId xmlns:a16="http://schemas.microsoft.com/office/drawing/2014/main" id="{CB7527B2-929A-4D67-8D7A-7EB196127A49}"/>
                </a:ext>
              </a:extLst>
            </p:cNvPr>
            <p:cNvSpPr/>
            <p:nvPr/>
          </p:nvSpPr>
          <p:spPr bwMode="auto">
            <a:xfrm>
              <a:off x="6175375" y="3063876"/>
              <a:ext cx="654050" cy="571500"/>
            </a:xfrm>
            <a:custGeom>
              <a:avLst/>
              <a:gdLst>
                <a:gd name="T0" fmla="*/ 171 w 173"/>
                <a:gd name="T1" fmla="*/ 114 h 151"/>
                <a:gd name="T2" fmla="*/ 157 w 173"/>
                <a:gd name="T3" fmla="*/ 87 h 151"/>
                <a:gd name="T4" fmla="*/ 157 w 173"/>
                <a:gd name="T5" fmla="*/ 86 h 151"/>
                <a:gd name="T6" fmla="*/ 123 w 173"/>
                <a:gd name="T7" fmla="*/ 21 h 151"/>
                <a:gd name="T8" fmla="*/ 116 w 173"/>
                <a:gd name="T9" fmla="*/ 8 h 151"/>
                <a:gd name="T10" fmla="*/ 115 w 173"/>
                <a:gd name="T11" fmla="*/ 7 h 151"/>
                <a:gd name="T12" fmla="*/ 87 w 173"/>
                <a:gd name="T13" fmla="*/ 0 h 151"/>
                <a:gd name="T14" fmla="*/ 101 w 173"/>
                <a:gd name="T15" fmla="*/ 24 h 151"/>
                <a:gd name="T16" fmla="*/ 103 w 173"/>
                <a:gd name="T17" fmla="*/ 45 h 151"/>
                <a:gd name="T18" fmla="*/ 88 w 173"/>
                <a:gd name="T19" fmla="*/ 59 h 151"/>
                <a:gd name="T20" fmla="*/ 38 w 173"/>
                <a:gd name="T21" fmla="*/ 87 h 151"/>
                <a:gd name="T22" fmla="*/ 1 w 173"/>
                <a:gd name="T23" fmla="*/ 149 h 151"/>
                <a:gd name="T24" fmla="*/ 0 w 173"/>
                <a:gd name="T25" fmla="*/ 151 h 151"/>
                <a:gd name="T26" fmla="*/ 1 w 173"/>
                <a:gd name="T27" fmla="*/ 151 h 151"/>
                <a:gd name="T28" fmla="*/ 9 w 173"/>
                <a:gd name="T29" fmla="*/ 146 h 151"/>
                <a:gd name="T30" fmla="*/ 86 w 173"/>
                <a:gd name="T31" fmla="*/ 112 h 151"/>
                <a:gd name="T32" fmla="*/ 113 w 173"/>
                <a:gd name="T33" fmla="*/ 109 h 151"/>
                <a:gd name="T34" fmla="*/ 165 w 173"/>
                <a:gd name="T35" fmla="*/ 120 h 151"/>
                <a:gd name="T36" fmla="*/ 169 w 173"/>
                <a:gd name="T37" fmla="*/ 121 h 151"/>
                <a:gd name="T38" fmla="*/ 172 w 173"/>
                <a:gd name="T39" fmla="*/ 120 h 151"/>
                <a:gd name="T40" fmla="*/ 171 w 173"/>
                <a:gd name="T41" fmla="*/ 114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3" h="151">
                  <a:moveTo>
                    <a:pt x="171" y="114"/>
                  </a:moveTo>
                  <a:cubicBezTo>
                    <a:pt x="157" y="87"/>
                    <a:pt x="157" y="87"/>
                    <a:pt x="157" y="87"/>
                  </a:cubicBezTo>
                  <a:cubicBezTo>
                    <a:pt x="157" y="86"/>
                    <a:pt x="157" y="86"/>
                    <a:pt x="157" y="86"/>
                  </a:cubicBezTo>
                  <a:cubicBezTo>
                    <a:pt x="123" y="21"/>
                    <a:pt x="123" y="21"/>
                    <a:pt x="123" y="21"/>
                  </a:cubicBezTo>
                  <a:cubicBezTo>
                    <a:pt x="120" y="17"/>
                    <a:pt x="117" y="11"/>
                    <a:pt x="116" y="8"/>
                  </a:cubicBezTo>
                  <a:cubicBezTo>
                    <a:pt x="115" y="7"/>
                    <a:pt x="115" y="7"/>
                    <a:pt x="115" y="7"/>
                  </a:cubicBezTo>
                  <a:cubicBezTo>
                    <a:pt x="115" y="7"/>
                    <a:pt x="101" y="0"/>
                    <a:pt x="87" y="0"/>
                  </a:cubicBezTo>
                  <a:cubicBezTo>
                    <a:pt x="101" y="24"/>
                    <a:pt x="101" y="24"/>
                    <a:pt x="101" y="24"/>
                  </a:cubicBezTo>
                  <a:cubicBezTo>
                    <a:pt x="105" y="31"/>
                    <a:pt x="105" y="38"/>
                    <a:pt x="103" y="45"/>
                  </a:cubicBezTo>
                  <a:cubicBezTo>
                    <a:pt x="100" y="51"/>
                    <a:pt x="95" y="56"/>
                    <a:pt x="88" y="59"/>
                  </a:cubicBezTo>
                  <a:cubicBezTo>
                    <a:pt x="85" y="60"/>
                    <a:pt x="56" y="71"/>
                    <a:pt x="38" y="87"/>
                  </a:cubicBezTo>
                  <a:cubicBezTo>
                    <a:pt x="19" y="105"/>
                    <a:pt x="8" y="123"/>
                    <a:pt x="1" y="149"/>
                  </a:cubicBezTo>
                  <a:cubicBezTo>
                    <a:pt x="0" y="151"/>
                    <a:pt x="0" y="151"/>
                    <a:pt x="0" y="151"/>
                  </a:cubicBezTo>
                  <a:cubicBezTo>
                    <a:pt x="0" y="151"/>
                    <a:pt x="1" y="151"/>
                    <a:pt x="1" y="151"/>
                  </a:cubicBezTo>
                  <a:cubicBezTo>
                    <a:pt x="3" y="149"/>
                    <a:pt x="6" y="147"/>
                    <a:pt x="9" y="146"/>
                  </a:cubicBezTo>
                  <a:cubicBezTo>
                    <a:pt x="9" y="146"/>
                    <a:pt x="42" y="125"/>
                    <a:pt x="86" y="112"/>
                  </a:cubicBezTo>
                  <a:cubicBezTo>
                    <a:pt x="95" y="110"/>
                    <a:pt x="104" y="109"/>
                    <a:pt x="113" y="109"/>
                  </a:cubicBezTo>
                  <a:cubicBezTo>
                    <a:pt x="141" y="109"/>
                    <a:pt x="165" y="120"/>
                    <a:pt x="165" y="120"/>
                  </a:cubicBezTo>
                  <a:cubicBezTo>
                    <a:pt x="167" y="121"/>
                    <a:pt x="168" y="121"/>
                    <a:pt x="169" y="121"/>
                  </a:cubicBezTo>
                  <a:cubicBezTo>
                    <a:pt x="171" y="121"/>
                    <a:pt x="172" y="120"/>
                    <a:pt x="172" y="120"/>
                  </a:cubicBezTo>
                  <a:cubicBezTo>
                    <a:pt x="173" y="118"/>
                    <a:pt x="172" y="116"/>
                    <a:pt x="171" y="114"/>
                  </a:cubicBezTo>
                  <a:close/>
                </a:path>
              </a:pathLst>
            </a:custGeom>
            <a:grpFill/>
            <a:ln>
              <a:noFill/>
            </a:ln>
          </p:spPr>
          <p:txBody>
            <a:bodyPr/>
            <a:lstStyle/>
            <a:p>
              <a:pPr eaLnBrk="1" fontAlgn="auto" hangingPunct="1">
                <a:defRPr/>
              </a:pPr>
              <a:endParaRPr lang="zh-CN" altLang="en-US" noProof="1"/>
            </a:p>
          </p:txBody>
        </p:sp>
      </p:grpSp>
      <p:sp>
        <p:nvSpPr>
          <p:cNvPr id="4102" name="文本框 11">
            <a:extLst>
              <a:ext uri="{FF2B5EF4-FFF2-40B4-BE49-F238E27FC236}">
                <a16:creationId xmlns:a16="http://schemas.microsoft.com/office/drawing/2014/main" id="{99F81CD7-EDA6-4548-912F-8E29F0C5F6BF}"/>
              </a:ext>
            </a:extLst>
          </p:cNvPr>
          <p:cNvSpPr txBox="1">
            <a:spLocks noChangeArrowheads="1"/>
          </p:cNvSpPr>
          <p:nvPr/>
        </p:nvSpPr>
        <p:spPr bwMode="auto">
          <a:xfrm>
            <a:off x="1738313" y="552450"/>
            <a:ext cx="203132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eaLnBrk="1" hangingPunct="1">
              <a:lnSpc>
                <a:spcPct val="100000"/>
              </a:lnSpc>
              <a:spcBef>
                <a:spcPct val="0"/>
              </a:spcBef>
              <a:buFontTx/>
              <a:buNone/>
            </a:pPr>
            <a:r>
              <a:rPr lang="zh-CN" altLang="en-US" sz="3600" dirty="0">
                <a:solidFill>
                  <a:schemeClr val="bg1"/>
                </a:solidFill>
              </a:rPr>
              <a:t>数据处理</a:t>
            </a:r>
          </a:p>
        </p:txBody>
      </p:sp>
      <p:sp>
        <p:nvSpPr>
          <p:cNvPr id="12" name="文本框 11">
            <a:extLst>
              <a:ext uri="{FF2B5EF4-FFF2-40B4-BE49-F238E27FC236}">
                <a16:creationId xmlns:a16="http://schemas.microsoft.com/office/drawing/2014/main" id="{7D99F9A5-F6EF-453C-946D-4164155A3230}"/>
              </a:ext>
            </a:extLst>
          </p:cNvPr>
          <p:cNvSpPr txBox="1"/>
          <p:nvPr/>
        </p:nvSpPr>
        <p:spPr>
          <a:xfrm>
            <a:off x="872535" y="1695376"/>
            <a:ext cx="10736759" cy="461665"/>
          </a:xfrm>
          <a:prstGeom prst="rect">
            <a:avLst/>
          </a:prstGeom>
          <a:noFill/>
        </p:spPr>
        <p:txBody>
          <a:bodyPr wrap="square" rtlCol="0">
            <a:spAutoFit/>
          </a:bodyPr>
          <a:lstStyle/>
          <a:p>
            <a:r>
              <a:rPr lang="zh-CN" altLang="en-US" sz="2400" dirty="0"/>
              <a:t>数据处理主要包括：逆地理编码、数据清洗、多重粒度的数据聚合三个流程。</a:t>
            </a:r>
          </a:p>
        </p:txBody>
      </p:sp>
      <p:sp>
        <p:nvSpPr>
          <p:cNvPr id="13" name="矩形: 圆角 12">
            <a:extLst>
              <a:ext uri="{FF2B5EF4-FFF2-40B4-BE49-F238E27FC236}">
                <a16:creationId xmlns:a16="http://schemas.microsoft.com/office/drawing/2014/main" id="{19A60905-9E71-48FB-A3ED-BD66671C1150}"/>
              </a:ext>
            </a:extLst>
          </p:cNvPr>
          <p:cNvSpPr/>
          <p:nvPr/>
        </p:nvSpPr>
        <p:spPr>
          <a:xfrm>
            <a:off x="717177" y="2940422"/>
            <a:ext cx="2626659" cy="1828801"/>
          </a:xfrm>
          <a:prstGeom prst="roundRect">
            <a:avLst/>
          </a:prstGeom>
          <a:solidFill>
            <a:srgbClr val="4B649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mj-ea"/>
              <a:ea typeface="+mj-ea"/>
            </a:endParaRPr>
          </a:p>
        </p:txBody>
      </p:sp>
      <p:sp>
        <p:nvSpPr>
          <p:cNvPr id="15" name="矩形: 圆角 14">
            <a:extLst>
              <a:ext uri="{FF2B5EF4-FFF2-40B4-BE49-F238E27FC236}">
                <a16:creationId xmlns:a16="http://schemas.microsoft.com/office/drawing/2014/main" id="{45536770-9518-41EE-B725-F2102D490F75}"/>
              </a:ext>
            </a:extLst>
          </p:cNvPr>
          <p:cNvSpPr/>
          <p:nvPr/>
        </p:nvSpPr>
        <p:spPr>
          <a:xfrm>
            <a:off x="4849906" y="2940423"/>
            <a:ext cx="2626659" cy="1828800"/>
          </a:xfrm>
          <a:prstGeom prst="roundRect">
            <a:avLst/>
          </a:prstGeom>
          <a:solidFill>
            <a:srgbClr val="4B649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矩形: 圆角 15">
            <a:extLst>
              <a:ext uri="{FF2B5EF4-FFF2-40B4-BE49-F238E27FC236}">
                <a16:creationId xmlns:a16="http://schemas.microsoft.com/office/drawing/2014/main" id="{F8F77619-D7EB-4B60-ADD0-24464042EE27}"/>
              </a:ext>
            </a:extLst>
          </p:cNvPr>
          <p:cNvSpPr/>
          <p:nvPr/>
        </p:nvSpPr>
        <p:spPr>
          <a:xfrm>
            <a:off x="8982635" y="2940422"/>
            <a:ext cx="2626659" cy="1828799"/>
          </a:xfrm>
          <a:prstGeom prst="roundRect">
            <a:avLst/>
          </a:prstGeom>
          <a:solidFill>
            <a:srgbClr val="4B649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文本框 13">
            <a:extLst>
              <a:ext uri="{FF2B5EF4-FFF2-40B4-BE49-F238E27FC236}">
                <a16:creationId xmlns:a16="http://schemas.microsoft.com/office/drawing/2014/main" id="{93C4B60D-6328-42F7-BB48-208259438247}"/>
              </a:ext>
            </a:extLst>
          </p:cNvPr>
          <p:cNvSpPr txBox="1"/>
          <p:nvPr/>
        </p:nvSpPr>
        <p:spPr>
          <a:xfrm>
            <a:off x="1387566" y="2480817"/>
            <a:ext cx="1366409" cy="369332"/>
          </a:xfrm>
          <a:prstGeom prst="rect">
            <a:avLst/>
          </a:prstGeom>
          <a:noFill/>
        </p:spPr>
        <p:txBody>
          <a:bodyPr wrap="square" rtlCol="0">
            <a:spAutoFit/>
          </a:bodyPr>
          <a:lstStyle/>
          <a:p>
            <a:r>
              <a:rPr lang="zh-CN" altLang="en-US" sz="1800" dirty="0"/>
              <a:t>逆地理编码</a:t>
            </a:r>
            <a:endParaRPr lang="zh-CN" altLang="en-US" dirty="0"/>
          </a:p>
        </p:txBody>
      </p:sp>
      <p:sp>
        <p:nvSpPr>
          <p:cNvPr id="18" name="文本框 17">
            <a:extLst>
              <a:ext uri="{FF2B5EF4-FFF2-40B4-BE49-F238E27FC236}">
                <a16:creationId xmlns:a16="http://schemas.microsoft.com/office/drawing/2014/main" id="{F1CBCF36-6EC2-41B2-A407-BC84F378C20E}"/>
              </a:ext>
            </a:extLst>
          </p:cNvPr>
          <p:cNvSpPr txBox="1"/>
          <p:nvPr/>
        </p:nvSpPr>
        <p:spPr>
          <a:xfrm>
            <a:off x="5557709" y="2480817"/>
            <a:ext cx="1366409" cy="369332"/>
          </a:xfrm>
          <a:prstGeom prst="rect">
            <a:avLst/>
          </a:prstGeom>
          <a:noFill/>
        </p:spPr>
        <p:txBody>
          <a:bodyPr wrap="square" rtlCol="0">
            <a:spAutoFit/>
          </a:bodyPr>
          <a:lstStyle/>
          <a:p>
            <a:r>
              <a:rPr lang="zh-CN" altLang="en-US" dirty="0"/>
              <a:t>数据清洗</a:t>
            </a:r>
          </a:p>
        </p:txBody>
      </p:sp>
      <p:sp>
        <p:nvSpPr>
          <p:cNvPr id="19" name="文本框 18">
            <a:extLst>
              <a:ext uri="{FF2B5EF4-FFF2-40B4-BE49-F238E27FC236}">
                <a16:creationId xmlns:a16="http://schemas.microsoft.com/office/drawing/2014/main" id="{73AC7A74-902F-412C-94FC-137B1874B6B4}"/>
              </a:ext>
            </a:extLst>
          </p:cNvPr>
          <p:cNvSpPr txBox="1"/>
          <p:nvPr/>
        </p:nvSpPr>
        <p:spPr>
          <a:xfrm>
            <a:off x="9245206" y="2480817"/>
            <a:ext cx="2265476" cy="369332"/>
          </a:xfrm>
          <a:prstGeom prst="rect">
            <a:avLst/>
          </a:prstGeom>
          <a:noFill/>
        </p:spPr>
        <p:txBody>
          <a:bodyPr wrap="square" rtlCol="0">
            <a:spAutoFit/>
          </a:bodyPr>
          <a:lstStyle/>
          <a:p>
            <a:r>
              <a:rPr lang="zh-CN" altLang="en-US" sz="1800" dirty="0"/>
              <a:t>多重粒度的数据聚合</a:t>
            </a:r>
            <a:endParaRPr lang="zh-CN" altLang="en-US" dirty="0"/>
          </a:p>
        </p:txBody>
      </p:sp>
      <p:sp>
        <p:nvSpPr>
          <p:cNvPr id="20" name="文本框 19">
            <a:extLst>
              <a:ext uri="{FF2B5EF4-FFF2-40B4-BE49-F238E27FC236}">
                <a16:creationId xmlns:a16="http://schemas.microsoft.com/office/drawing/2014/main" id="{73A10188-DF96-4B7E-BB36-022E63B8F860}"/>
              </a:ext>
            </a:extLst>
          </p:cNvPr>
          <p:cNvSpPr txBox="1"/>
          <p:nvPr/>
        </p:nvSpPr>
        <p:spPr>
          <a:xfrm>
            <a:off x="866574" y="3254656"/>
            <a:ext cx="2327866" cy="1200329"/>
          </a:xfrm>
          <a:prstGeom prst="rect">
            <a:avLst/>
          </a:prstGeom>
          <a:noFill/>
        </p:spPr>
        <p:txBody>
          <a:bodyPr wrap="square" rtlCol="0">
            <a:spAutoFit/>
          </a:bodyPr>
          <a:lstStyle/>
          <a:p>
            <a:pPr algn="ctr"/>
            <a:r>
              <a:rPr lang="zh-CN" altLang="zh-CN" dirty="0">
                <a:solidFill>
                  <a:schemeClr val="bg1"/>
                </a:solidFill>
                <a:effectLst/>
                <a:latin typeface="+mj-ea"/>
                <a:ea typeface="+mj-ea"/>
                <a:cs typeface="Times New Roman" panose="02020603050405020304" pitchFamily="18" charset="0"/>
              </a:rPr>
              <a:t>对数据集中的经纬度数据进行逆地理编码，获取网格点经纬度所对应的省市</a:t>
            </a:r>
            <a:endParaRPr lang="zh-CN" altLang="en-US" dirty="0">
              <a:solidFill>
                <a:schemeClr val="bg1"/>
              </a:solidFill>
              <a:latin typeface="+mj-ea"/>
              <a:ea typeface="+mj-ea"/>
            </a:endParaRPr>
          </a:p>
        </p:txBody>
      </p:sp>
      <p:sp>
        <p:nvSpPr>
          <p:cNvPr id="23" name="文本框 22">
            <a:extLst>
              <a:ext uri="{FF2B5EF4-FFF2-40B4-BE49-F238E27FC236}">
                <a16:creationId xmlns:a16="http://schemas.microsoft.com/office/drawing/2014/main" id="{C708CE08-D5E6-430E-A615-25CB52226815}"/>
              </a:ext>
            </a:extLst>
          </p:cNvPr>
          <p:cNvSpPr txBox="1"/>
          <p:nvPr/>
        </p:nvSpPr>
        <p:spPr>
          <a:xfrm>
            <a:off x="4999302" y="3393155"/>
            <a:ext cx="2327866" cy="923330"/>
          </a:xfrm>
          <a:prstGeom prst="rect">
            <a:avLst/>
          </a:prstGeom>
          <a:noFill/>
        </p:spPr>
        <p:txBody>
          <a:bodyPr wrap="square" rtlCol="0">
            <a:spAutoFit/>
          </a:bodyPr>
          <a:lstStyle/>
          <a:p>
            <a:pPr algn="ctr"/>
            <a:r>
              <a:rPr lang="zh-CN" altLang="en-US" dirty="0">
                <a:solidFill>
                  <a:schemeClr val="bg1"/>
                </a:solidFill>
                <a:effectLst/>
                <a:latin typeface="+mj-ea"/>
                <a:ea typeface="+mj-ea"/>
                <a:cs typeface="Times New Roman" panose="02020603050405020304" pitchFamily="18" charset="0"/>
              </a:rPr>
              <a:t>删除经纬度等数据并添加省市数据等，进行数据清洗</a:t>
            </a:r>
            <a:endParaRPr lang="zh-CN" altLang="en-US" dirty="0">
              <a:solidFill>
                <a:schemeClr val="bg1"/>
              </a:solidFill>
              <a:latin typeface="+mj-ea"/>
              <a:ea typeface="+mj-ea"/>
            </a:endParaRPr>
          </a:p>
        </p:txBody>
      </p:sp>
      <p:sp>
        <p:nvSpPr>
          <p:cNvPr id="24" name="文本框 23">
            <a:extLst>
              <a:ext uri="{FF2B5EF4-FFF2-40B4-BE49-F238E27FC236}">
                <a16:creationId xmlns:a16="http://schemas.microsoft.com/office/drawing/2014/main" id="{EB69721A-347A-420C-BF2C-8A13AFA3DE95}"/>
              </a:ext>
            </a:extLst>
          </p:cNvPr>
          <p:cNvSpPr txBox="1"/>
          <p:nvPr/>
        </p:nvSpPr>
        <p:spPr>
          <a:xfrm>
            <a:off x="9132031" y="3156415"/>
            <a:ext cx="2327866" cy="1477328"/>
          </a:xfrm>
          <a:prstGeom prst="rect">
            <a:avLst/>
          </a:prstGeom>
          <a:noFill/>
        </p:spPr>
        <p:txBody>
          <a:bodyPr wrap="square" rtlCol="0">
            <a:spAutoFit/>
          </a:bodyPr>
          <a:lstStyle/>
          <a:p>
            <a:pPr algn="ctr"/>
            <a:r>
              <a:rPr lang="zh-CN" altLang="zh-CN" sz="1800" dirty="0">
                <a:solidFill>
                  <a:schemeClr val="bg1"/>
                </a:solidFill>
                <a:effectLst/>
                <a:latin typeface="+mj-ea"/>
                <a:ea typeface="+mj-ea"/>
                <a:cs typeface="Times New Roman" panose="02020603050405020304" pitchFamily="18" charset="0"/>
              </a:rPr>
              <a:t>对地理划分区域的污染物变量及气象变量以分别按照年月日三种时间粒度级别对原始数据进行数据聚合</a:t>
            </a:r>
            <a:endParaRPr lang="zh-CN" altLang="en-US" dirty="0">
              <a:solidFill>
                <a:schemeClr val="bg1"/>
              </a:solidFill>
              <a:latin typeface="+mj-ea"/>
              <a:ea typeface="+mj-ea"/>
            </a:endParaRPr>
          </a:p>
        </p:txBody>
      </p:sp>
      <p:sp>
        <p:nvSpPr>
          <p:cNvPr id="22" name="箭头: 右 21">
            <a:extLst>
              <a:ext uri="{FF2B5EF4-FFF2-40B4-BE49-F238E27FC236}">
                <a16:creationId xmlns:a16="http://schemas.microsoft.com/office/drawing/2014/main" id="{D0B4246C-2307-4C32-8BFA-221733C53885}"/>
              </a:ext>
            </a:extLst>
          </p:cNvPr>
          <p:cNvSpPr/>
          <p:nvPr/>
        </p:nvSpPr>
        <p:spPr>
          <a:xfrm>
            <a:off x="3585883" y="3666561"/>
            <a:ext cx="977153" cy="376518"/>
          </a:xfrm>
          <a:prstGeom prst="rightArrow">
            <a:avLst/>
          </a:prstGeom>
          <a:solidFill>
            <a:srgbClr val="4B649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箭头: 右 25">
            <a:extLst>
              <a:ext uri="{FF2B5EF4-FFF2-40B4-BE49-F238E27FC236}">
                <a16:creationId xmlns:a16="http://schemas.microsoft.com/office/drawing/2014/main" id="{15C96C06-B314-41E6-B960-9296129C6CFD}"/>
              </a:ext>
            </a:extLst>
          </p:cNvPr>
          <p:cNvSpPr/>
          <p:nvPr/>
        </p:nvSpPr>
        <p:spPr>
          <a:xfrm>
            <a:off x="7763435" y="3666561"/>
            <a:ext cx="977153" cy="376518"/>
          </a:xfrm>
          <a:prstGeom prst="rightArrow">
            <a:avLst/>
          </a:prstGeom>
          <a:solidFill>
            <a:srgbClr val="4B649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7" name="图片 26">
            <a:extLst>
              <a:ext uri="{FF2B5EF4-FFF2-40B4-BE49-F238E27FC236}">
                <a16:creationId xmlns:a16="http://schemas.microsoft.com/office/drawing/2014/main" id="{FC881F09-1BE7-4785-8AF5-F6291428BAFF}"/>
              </a:ext>
            </a:extLst>
          </p:cNvPr>
          <p:cNvPicPr/>
          <p:nvPr/>
        </p:nvPicPr>
        <p:blipFill rotWithShape="1">
          <a:blip r:embed="rId2"/>
          <a:srcRect r="25267"/>
          <a:stretch/>
        </p:blipFill>
        <p:spPr bwMode="auto">
          <a:xfrm>
            <a:off x="973091" y="5321856"/>
            <a:ext cx="3941445" cy="610235"/>
          </a:xfrm>
          <a:prstGeom prst="rect">
            <a:avLst/>
          </a:prstGeom>
          <a:ln>
            <a:noFill/>
          </a:ln>
          <a:extLst>
            <a:ext uri="{53640926-AAD7-44D8-BBD7-CCE9431645EC}">
              <a14:shadowObscured xmlns:a14="http://schemas.microsoft.com/office/drawing/2010/main"/>
            </a:ext>
          </a:extLst>
        </p:spPr>
      </p:pic>
      <p:pic>
        <p:nvPicPr>
          <p:cNvPr id="28" name="图片 27">
            <a:extLst>
              <a:ext uri="{FF2B5EF4-FFF2-40B4-BE49-F238E27FC236}">
                <a16:creationId xmlns:a16="http://schemas.microsoft.com/office/drawing/2014/main" id="{61579446-BD2B-4942-ABFC-A7CC964A44B5}"/>
              </a:ext>
            </a:extLst>
          </p:cNvPr>
          <p:cNvPicPr/>
          <p:nvPr/>
        </p:nvPicPr>
        <p:blipFill>
          <a:blip r:embed="rId3"/>
          <a:stretch>
            <a:fillRect/>
          </a:stretch>
        </p:blipFill>
        <p:spPr>
          <a:xfrm>
            <a:off x="6494876" y="5086475"/>
            <a:ext cx="5274310" cy="1066165"/>
          </a:xfrm>
          <a:prstGeom prst="rect">
            <a:avLst/>
          </a:prstGeom>
        </p:spPr>
      </p:pic>
      <p:sp>
        <p:nvSpPr>
          <p:cNvPr id="25" name="文本框 24">
            <a:extLst>
              <a:ext uri="{FF2B5EF4-FFF2-40B4-BE49-F238E27FC236}">
                <a16:creationId xmlns:a16="http://schemas.microsoft.com/office/drawing/2014/main" id="{2A6E162F-005D-436E-95ED-0CADDE290592}"/>
              </a:ext>
            </a:extLst>
          </p:cNvPr>
          <p:cNvSpPr txBox="1"/>
          <p:nvPr/>
        </p:nvSpPr>
        <p:spPr>
          <a:xfrm>
            <a:off x="1861325" y="6216134"/>
            <a:ext cx="2164976" cy="369332"/>
          </a:xfrm>
          <a:prstGeom prst="rect">
            <a:avLst/>
          </a:prstGeom>
          <a:noFill/>
        </p:spPr>
        <p:txBody>
          <a:bodyPr wrap="square" rtlCol="0">
            <a:spAutoFit/>
          </a:bodyPr>
          <a:lstStyle/>
          <a:p>
            <a:r>
              <a:rPr lang="zh-CN" altLang="en-US" dirty="0"/>
              <a:t>处理后的数据集</a:t>
            </a:r>
          </a:p>
        </p:txBody>
      </p:sp>
      <p:sp>
        <p:nvSpPr>
          <p:cNvPr id="30" name="文本框 29">
            <a:extLst>
              <a:ext uri="{FF2B5EF4-FFF2-40B4-BE49-F238E27FC236}">
                <a16:creationId xmlns:a16="http://schemas.microsoft.com/office/drawing/2014/main" id="{5F7595E6-7EBE-4713-ACA2-B62CF22B8E24}"/>
              </a:ext>
            </a:extLst>
          </p:cNvPr>
          <p:cNvSpPr txBox="1"/>
          <p:nvPr/>
        </p:nvSpPr>
        <p:spPr>
          <a:xfrm>
            <a:off x="8049543" y="6216134"/>
            <a:ext cx="2164976" cy="369332"/>
          </a:xfrm>
          <a:prstGeom prst="rect">
            <a:avLst/>
          </a:prstGeom>
          <a:noFill/>
        </p:spPr>
        <p:txBody>
          <a:bodyPr wrap="square" rtlCol="0">
            <a:spAutoFit/>
          </a:bodyPr>
          <a:lstStyle/>
          <a:p>
            <a:r>
              <a:rPr lang="zh-CN" altLang="en-US" dirty="0"/>
              <a:t>数据集的详细信息</a:t>
            </a:r>
          </a:p>
        </p:txBody>
      </p:sp>
    </p:spTree>
    <p:extLst>
      <p:ext uri="{BB962C8B-B14F-4D97-AF65-F5344CB8AC3E}">
        <p14:creationId xmlns:p14="http://schemas.microsoft.com/office/powerpoint/2010/main" val="3830099602"/>
      </p:ext>
    </p:extLst>
  </p:cSld>
  <p:clrMapOvr>
    <a:masterClrMapping/>
  </p:clrMapOvr>
</p:sld>
</file>

<file path=ppt/theme/theme1.xml><?xml version="1.0" encoding="utf-8"?>
<a:theme xmlns:a="http://schemas.openxmlformats.org/drawingml/2006/main" name="爱给ppt www.aigei.com">
  <a:themeElements>
    <a:clrScheme name="自定义 3">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4E67C8"/>
      </a:accent6>
      <a:hlink>
        <a:srgbClr val="56C7AA"/>
      </a:hlink>
      <a:folHlink>
        <a:srgbClr val="59A8D1"/>
      </a:folHlink>
    </a:clrScheme>
    <a:fontScheme name="自定义 3">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915</TotalTime>
  <Pages>0</Pages>
  <Words>1576</Words>
  <Characters>0</Characters>
  <Application>Microsoft Office PowerPoint</Application>
  <DocSecurity>0</DocSecurity>
  <PresentationFormat>宽屏</PresentationFormat>
  <Lines>0</Lines>
  <Paragraphs>93</Paragraphs>
  <Slides>27</Slides>
  <Notes>0</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27</vt:i4>
      </vt:variant>
    </vt:vector>
  </HeadingPairs>
  <TitlesOfParts>
    <vt:vector size="34" baseType="lpstr">
      <vt:lpstr>等线</vt:lpstr>
      <vt:lpstr>微软雅黑</vt:lpstr>
      <vt:lpstr>Arial</vt:lpstr>
      <vt:lpstr>Calibri</vt:lpstr>
      <vt:lpstr>Times New Roman</vt:lpstr>
      <vt:lpstr>Wingdings</vt:lpstr>
      <vt:lpstr>爱给ppt www.aigei.com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
  <Company>Microsoft</Company>
  <LinksUpToDate>false</LinksUpToDate>
  <CharactersWithSpaces>0</CharactersWithSpaces>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
  <dc:creator>PC</dc:creator>
  <cp:keywords/>
  <dc:description/>
  <cp:lastModifiedBy>孙 浪涛</cp:lastModifiedBy>
  <cp:revision>417</cp:revision>
  <dcterms:created xsi:type="dcterms:W3CDTF">2016-01-15T03:19:00Z</dcterms:created>
  <dcterms:modified xsi:type="dcterms:W3CDTF">2022-06-07T03:03:59Z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2052-10.1.0.5457</vt:lpwstr>
  </property>
</Properties>
</file>